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0" r:id="rId5"/>
    <p:sldMasterId id="2147483672" r:id="rId6"/>
    <p:sldMasterId id="2147483684" r:id="rId7"/>
  </p:sldMasterIdLst>
  <p:notesMasterIdLst>
    <p:notesMasterId r:id="rId42"/>
  </p:notesMasterIdLst>
  <p:handoutMasterIdLst>
    <p:handoutMasterId r:id="rId43"/>
  </p:handoutMasterIdLst>
  <p:sldIdLst>
    <p:sldId id="259" r:id="rId8"/>
    <p:sldId id="294" r:id="rId9"/>
    <p:sldId id="260" r:id="rId10"/>
    <p:sldId id="336" r:id="rId11"/>
    <p:sldId id="285" r:id="rId12"/>
    <p:sldId id="288" r:id="rId13"/>
    <p:sldId id="287" r:id="rId14"/>
    <p:sldId id="299" r:id="rId15"/>
    <p:sldId id="286" r:id="rId16"/>
    <p:sldId id="281" r:id="rId17"/>
    <p:sldId id="282" r:id="rId18"/>
    <p:sldId id="256" r:id="rId19"/>
    <p:sldId id="284" r:id="rId20"/>
    <p:sldId id="337" r:id="rId21"/>
    <p:sldId id="339" r:id="rId22"/>
    <p:sldId id="340" r:id="rId23"/>
    <p:sldId id="338" r:id="rId24"/>
    <p:sldId id="341" r:id="rId25"/>
    <p:sldId id="342" r:id="rId26"/>
    <p:sldId id="343" r:id="rId27"/>
    <p:sldId id="257" r:id="rId28"/>
    <p:sldId id="344" r:id="rId29"/>
    <p:sldId id="345" r:id="rId30"/>
    <p:sldId id="346" r:id="rId31"/>
    <p:sldId id="350" r:id="rId32"/>
    <p:sldId id="349" r:id="rId33"/>
    <p:sldId id="347" r:id="rId34"/>
    <p:sldId id="351" r:id="rId35"/>
    <p:sldId id="348" r:id="rId36"/>
    <p:sldId id="353" r:id="rId37"/>
    <p:sldId id="352" r:id="rId38"/>
    <p:sldId id="334" r:id="rId39"/>
    <p:sldId id="335" r:id="rId40"/>
    <p:sldId id="32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5208" autoAdjust="0"/>
  </p:normalViewPr>
  <p:slideViewPr>
    <p:cSldViewPr snapToGrid="0">
      <p:cViewPr varScale="1">
        <p:scale>
          <a:sx n="81" d="100"/>
          <a:sy n="81" d="100"/>
        </p:scale>
        <p:origin x="50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CB590C-88D3-4372-ABB0-E81211A9C10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1C84632-0956-4D13-9433-9CDFE2955668}">
      <dgm:prSet/>
      <dgm:spPr/>
      <dgm:t>
        <a:bodyPr/>
        <a:lstStyle/>
        <a:p>
          <a:r>
            <a:rPr lang="en-US" b="1"/>
            <a:t>Social Media</a:t>
          </a:r>
          <a:endParaRPr lang="en-US"/>
        </a:p>
      </dgm:t>
    </dgm:pt>
    <dgm:pt modelId="{721B4EDB-2824-4AF6-9E36-127C8E0F38C0}" type="parTrans" cxnId="{157B3A48-DD80-4877-B4F5-FF1479F249AC}">
      <dgm:prSet/>
      <dgm:spPr/>
      <dgm:t>
        <a:bodyPr/>
        <a:lstStyle/>
        <a:p>
          <a:endParaRPr lang="en-US"/>
        </a:p>
      </dgm:t>
    </dgm:pt>
    <dgm:pt modelId="{536A44A0-A7E2-4F49-B33D-263B4CC3540D}" type="sibTrans" cxnId="{157B3A48-DD80-4877-B4F5-FF1479F249AC}">
      <dgm:prSet/>
      <dgm:spPr/>
      <dgm:t>
        <a:bodyPr/>
        <a:lstStyle/>
        <a:p>
          <a:endParaRPr lang="en-US"/>
        </a:p>
      </dgm:t>
    </dgm:pt>
    <dgm:pt modelId="{B114D1E4-3FE6-4411-BFAB-924962911D21}">
      <dgm:prSet/>
      <dgm:spPr/>
      <dgm:t>
        <a:bodyPr/>
        <a:lstStyle/>
        <a:p>
          <a:r>
            <a:rPr lang="en-US" b="1" dirty="0"/>
            <a:t>Deepfakes</a:t>
          </a:r>
          <a:r>
            <a:rPr lang="en-US" dirty="0"/>
            <a:t>: Over </a:t>
          </a:r>
          <a:r>
            <a:rPr lang="en-US" b="1" dirty="0"/>
            <a:t>49,000</a:t>
          </a:r>
          <a:r>
            <a:rPr lang="en-US" dirty="0"/>
            <a:t> deepfake videos online (2020).</a:t>
          </a:r>
        </a:p>
      </dgm:t>
    </dgm:pt>
    <dgm:pt modelId="{F8471DF5-D343-4268-9E6C-C9CFA9FBD0A5}" type="parTrans" cxnId="{A4AF7615-B2AF-49D8-AE70-A26AC5EA5594}">
      <dgm:prSet/>
      <dgm:spPr/>
      <dgm:t>
        <a:bodyPr/>
        <a:lstStyle/>
        <a:p>
          <a:endParaRPr lang="en-US"/>
        </a:p>
      </dgm:t>
    </dgm:pt>
    <dgm:pt modelId="{AF8E33FF-FA0E-429D-853F-C4AC11750AE0}" type="sibTrans" cxnId="{A4AF7615-B2AF-49D8-AE70-A26AC5EA5594}">
      <dgm:prSet/>
      <dgm:spPr/>
      <dgm:t>
        <a:bodyPr/>
        <a:lstStyle/>
        <a:p>
          <a:endParaRPr lang="en-US"/>
        </a:p>
      </dgm:t>
    </dgm:pt>
    <dgm:pt modelId="{907DE6A8-13CE-46D3-A853-06725CBB9938}">
      <dgm:prSet/>
      <dgm:spPr/>
      <dgm:t>
        <a:bodyPr/>
        <a:lstStyle/>
        <a:p>
          <a:r>
            <a:rPr lang="en-US" b="1"/>
            <a:t>Misinformation</a:t>
          </a:r>
          <a:r>
            <a:rPr lang="en-US"/>
            <a:t>: Key driver of false news on platforms like Facebook and Twitter.</a:t>
          </a:r>
        </a:p>
      </dgm:t>
    </dgm:pt>
    <dgm:pt modelId="{54F16758-1BDB-4691-8B1E-697D69162ECB}" type="parTrans" cxnId="{73B4CC62-0053-43ED-8E9C-D3D7457D4A15}">
      <dgm:prSet/>
      <dgm:spPr/>
      <dgm:t>
        <a:bodyPr/>
        <a:lstStyle/>
        <a:p>
          <a:endParaRPr lang="en-US"/>
        </a:p>
      </dgm:t>
    </dgm:pt>
    <dgm:pt modelId="{13CF059F-48F5-4F1C-AA6F-34D92FCBBB03}" type="sibTrans" cxnId="{73B4CC62-0053-43ED-8E9C-D3D7457D4A15}">
      <dgm:prSet/>
      <dgm:spPr/>
      <dgm:t>
        <a:bodyPr/>
        <a:lstStyle/>
        <a:p>
          <a:endParaRPr lang="en-US"/>
        </a:p>
      </dgm:t>
    </dgm:pt>
    <dgm:pt modelId="{56197450-4C14-4233-8633-2ED81E898489}">
      <dgm:prSet/>
      <dgm:spPr/>
      <dgm:t>
        <a:bodyPr/>
        <a:lstStyle/>
        <a:p>
          <a:r>
            <a:rPr lang="en-US" b="1"/>
            <a:t>Politics</a:t>
          </a:r>
          <a:endParaRPr lang="en-US"/>
        </a:p>
      </dgm:t>
    </dgm:pt>
    <dgm:pt modelId="{71D2353A-7123-452C-83E1-2A6100F1BB50}" type="parTrans" cxnId="{D8238DC9-7E5C-4C7E-8ABB-D2C88C5F5AB8}">
      <dgm:prSet/>
      <dgm:spPr/>
      <dgm:t>
        <a:bodyPr/>
        <a:lstStyle/>
        <a:p>
          <a:endParaRPr lang="en-US"/>
        </a:p>
      </dgm:t>
    </dgm:pt>
    <dgm:pt modelId="{FC5D0AF2-37C0-43AF-A909-10FF1270F9C5}" type="sibTrans" cxnId="{D8238DC9-7E5C-4C7E-8ABB-D2C88C5F5AB8}">
      <dgm:prSet/>
      <dgm:spPr/>
      <dgm:t>
        <a:bodyPr/>
        <a:lstStyle/>
        <a:p>
          <a:endParaRPr lang="en-US"/>
        </a:p>
      </dgm:t>
    </dgm:pt>
    <dgm:pt modelId="{F9604292-90F4-4514-B97B-09DE331AC9B1}">
      <dgm:prSet/>
      <dgm:spPr/>
      <dgm:t>
        <a:bodyPr/>
        <a:lstStyle/>
        <a:p>
          <a:r>
            <a:rPr lang="en-US" b="1"/>
            <a:t>Election Interference</a:t>
          </a:r>
          <a:r>
            <a:rPr lang="en-US"/>
            <a:t>: </a:t>
          </a:r>
          <a:r>
            <a:rPr lang="en-US" b="1"/>
            <a:t>70%</a:t>
          </a:r>
          <a:r>
            <a:rPr lang="en-US"/>
            <a:t> of people saw manipulated political content (2020).</a:t>
          </a:r>
        </a:p>
      </dgm:t>
    </dgm:pt>
    <dgm:pt modelId="{7FDDE803-E5FC-4046-B9A1-AAB877147555}" type="parTrans" cxnId="{8E279B5D-9062-4442-9338-BFE2529D6439}">
      <dgm:prSet/>
      <dgm:spPr/>
      <dgm:t>
        <a:bodyPr/>
        <a:lstStyle/>
        <a:p>
          <a:endParaRPr lang="en-US"/>
        </a:p>
      </dgm:t>
    </dgm:pt>
    <dgm:pt modelId="{36FB8FA8-7AA8-44F3-B1DB-031958ADC7E0}" type="sibTrans" cxnId="{8E279B5D-9062-4442-9338-BFE2529D6439}">
      <dgm:prSet/>
      <dgm:spPr/>
      <dgm:t>
        <a:bodyPr/>
        <a:lstStyle/>
        <a:p>
          <a:endParaRPr lang="en-US"/>
        </a:p>
      </dgm:t>
    </dgm:pt>
    <dgm:pt modelId="{848466D4-C7CA-4DFB-91B4-0BF6C6E5BD39}">
      <dgm:prSet/>
      <dgm:spPr/>
      <dgm:t>
        <a:bodyPr/>
        <a:lstStyle/>
        <a:p>
          <a:r>
            <a:rPr lang="en-US" b="1"/>
            <a:t>Trust Erosion</a:t>
          </a:r>
          <a:r>
            <a:rPr lang="en-US"/>
            <a:t>: </a:t>
          </a:r>
          <a:r>
            <a:rPr lang="en-US" b="1"/>
            <a:t>68%</a:t>
          </a:r>
          <a:r>
            <a:rPr lang="en-US"/>
            <a:t> worry about deepfakes harming trust in media.</a:t>
          </a:r>
        </a:p>
      </dgm:t>
    </dgm:pt>
    <dgm:pt modelId="{2F0E804E-EFE6-4981-B371-EC8407D7688E}" type="parTrans" cxnId="{FD6A77D7-4CD0-481B-9570-566303DC203A}">
      <dgm:prSet/>
      <dgm:spPr/>
      <dgm:t>
        <a:bodyPr/>
        <a:lstStyle/>
        <a:p>
          <a:endParaRPr lang="en-US"/>
        </a:p>
      </dgm:t>
    </dgm:pt>
    <dgm:pt modelId="{2946CE9C-DFA4-4D63-81C5-A44CA9A819CA}" type="sibTrans" cxnId="{FD6A77D7-4CD0-481B-9570-566303DC203A}">
      <dgm:prSet/>
      <dgm:spPr/>
      <dgm:t>
        <a:bodyPr/>
        <a:lstStyle/>
        <a:p>
          <a:endParaRPr lang="en-US"/>
        </a:p>
      </dgm:t>
    </dgm:pt>
    <dgm:pt modelId="{04052D70-88E4-4D21-A633-6B6BF1B9EF20}">
      <dgm:prSet/>
      <dgm:spPr/>
      <dgm:t>
        <a:bodyPr/>
        <a:lstStyle/>
        <a:p>
          <a:r>
            <a:rPr lang="en-US" b="1"/>
            <a:t>Crime</a:t>
          </a:r>
          <a:endParaRPr lang="en-US"/>
        </a:p>
      </dgm:t>
    </dgm:pt>
    <dgm:pt modelId="{74EB9C17-944E-42D3-9BF6-24FC529BA906}" type="parTrans" cxnId="{CF562E29-5B3F-45D6-AB0F-E1FD4DAF08CF}">
      <dgm:prSet/>
      <dgm:spPr/>
      <dgm:t>
        <a:bodyPr/>
        <a:lstStyle/>
        <a:p>
          <a:endParaRPr lang="en-US"/>
        </a:p>
      </dgm:t>
    </dgm:pt>
    <dgm:pt modelId="{94E500C1-9735-4D11-997E-42A7051B73F8}" type="sibTrans" cxnId="{CF562E29-5B3F-45D6-AB0F-E1FD4DAF08CF}">
      <dgm:prSet/>
      <dgm:spPr/>
      <dgm:t>
        <a:bodyPr/>
        <a:lstStyle/>
        <a:p>
          <a:endParaRPr lang="en-US"/>
        </a:p>
      </dgm:t>
    </dgm:pt>
    <dgm:pt modelId="{B0323B95-015B-4FA6-8C65-1DD6990248D1}">
      <dgm:prSet/>
      <dgm:spPr/>
      <dgm:t>
        <a:bodyPr/>
        <a:lstStyle/>
        <a:p>
          <a:r>
            <a:rPr lang="en-US" b="1"/>
            <a:t>Financial Fraud</a:t>
          </a:r>
          <a:r>
            <a:rPr lang="en-US"/>
            <a:t>: A CEO lost </a:t>
          </a:r>
          <a:r>
            <a:rPr lang="en-US" b="1"/>
            <a:t>$243,000</a:t>
          </a:r>
          <a:r>
            <a:rPr lang="en-US"/>
            <a:t> to a deepfake call.</a:t>
          </a:r>
        </a:p>
      </dgm:t>
    </dgm:pt>
    <dgm:pt modelId="{D2C5579C-D7F6-44B4-B702-9A799E19F92D}" type="parTrans" cxnId="{F84F8BEE-D921-4A2A-B822-40990CAADFDC}">
      <dgm:prSet/>
      <dgm:spPr/>
      <dgm:t>
        <a:bodyPr/>
        <a:lstStyle/>
        <a:p>
          <a:endParaRPr lang="en-US"/>
        </a:p>
      </dgm:t>
    </dgm:pt>
    <dgm:pt modelId="{848B1744-44B8-4176-8086-6870FCCC4C61}" type="sibTrans" cxnId="{F84F8BEE-D921-4A2A-B822-40990CAADFDC}">
      <dgm:prSet/>
      <dgm:spPr/>
      <dgm:t>
        <a:bodyPr/>
        <a:lstStyle/>
        <a:p>
          <a:endParaRPr lang="en-US"/>
        </a:p>
      </dgm:t>
    </dgm:pt>
    <dgm:pt modelId="{8904C66A-3A4C-4FDF-A9D6-5FEA89E086E8}">
      <dgm:prSet/>
      <dgm:spPr/>
      <dgm:t>
        <a:bodyPr/>
        <a:lstStyle/>
        <a:p>
          <a:r>
            <a:rPr lang="en-US" b="1"/>
            <a:t>Identity Theft</a:t>
          </a:r>
          <a:r>
            <a:rPr lang="en-US"/>
            <a:t>: </a:t>
          </a:r>
          <a:r>
            <a:rPr lang="en-US" b="1"/>
            <a:t>300%</a:t>
          </a:r>
          <a:r>
            <a:rPr lang="en-US"/>
            <a:t> rise in deepfake scams (2020-2022).</a:t>
          </a:r>
        </a:p>
      </dgm:t>
    </dgm:pt>
    <dgm:pt modelId="{F8E3F9C9-BD03-4349-9D5E-AF32E218EDD6}" type="parTrans" cxnId="{EA6508B2-9072-4E94-8C3C-CA79210485DB}">
      <dgm:prSet/>
      <dgm:spPr/>
      <dgm:t>
        <a:bodyPr/>
        <a:lstStyle/>
        <a:p>
          <a:endParaRPr lang="en-US"/>
        </a:p>
      </dgm:t>
    </dgm:pt>
    <dgm:pt modelId="{BAF822CB-7923-4A11-9D9C-8E6C39978B09}" type="sibTrans" cxnId="{EA6508B2-9072-4E94-8C3C-CA79210485DB}">
      <dgm:prSet/>
      <dgm:spPr/>
      <dgm:t>
        <a:bodyPr/>
        <a:lstStyle/>
        <a:p>
          <a:endParaRPr lang="en-US"/>
        </a:p>
      </dgm:t>
    </dgm:pt>
    <dgm:pt modelId="{F0A1439C-721A-4F23-BD1B-CC4822A01C96}">
      <dgm:prSet/>
      <dgm:spPr/>
      <dgm:t>
        <a:bodyPr/>
        <a:lstStyle/>
        <a:p>
          <a:r>
            <a:rPr lang="en-US" b="1"/>
            <a:t>Entertainment</a:t>
          </a:r>
          <a:endParaRPr lang="en-US"/>
        </a:p>
      </dgm:t>
    </dgm:pt>
    <dgm:pt modelId="{84A7EC11-E1D7-45D8-BA12-C1A24F730B44}" type="parTrans" cxnId="{1A4C0778-2C37-4D9E-BCC6-F289495107B4}">
      <dgm:prSet/>
      <dgm:spPr/>
      <dgm:t>
        <a:bodyPr/>
        <a:lstStyle/>
        <a:p>
          <a:endParaRPr lang="en-US"/>
        </a:p>
      </dgm:t>
    </dgm:pt>
    <dgm:pt modelId="{446AEAA3-EB5E-4F5D-95A5-085293FB9816}" type="sibTrans" cxnId="{1A4C0778-2C37-4D9E-BCC6-F289495107B4}">
      <dgm:prSet/>
      <dgm:spPr/>
      <dgm:t>
        <a:bodyPr/>
        <a:lstStyle/>
        <a:p>
          <a:endParaRPr lang="en-US"/>
        </a:p>
      </dgm:t>
    </dgm:pt>
    <dgm:pt modelId="{9A818280-B38C-4AE4-BA0F-F5E82FF54B89}">
      <dgm:prSet/>
      <dgm:spPr/>
      <dgm:t>
        <a:bodyPr/>
        <a:lstStyle/>
        <a:p>
          <a:r>
            <a:rPr lang="en-US" b="1"/>
            <a:t>Piracy</a:t>
          </a:r>
          <a:r>
            <a:rPr lang="en-US"/>
            <a:t>: AI deepfakes cost millions in copyright violations.</a:t>
          </a:r>
        </a:p>
      </dgm:t>
    </dgm:pt>
    <dgm:pt modelId="{55C8EAC3-A8D4-42FC-A31D-1D594E0E5D70}" type="parTrans" cxnId="{BE431305-8C74-4E74-A3E6-BBCCAAD779E8}">
      <dgm:prSet/>
      <dgm:spPr/>
      <dgm:t>
        <a:bodyPr/>
        <a:lstStyle/>
        <a:p>
          <a:endParaRPr lang="en-US"/>
        </a:p>
      </dgm:t>
    </dgm:pt>
    <dgm:pt modelId="{91D61FE3-AD03-4C78-94CC-DA72A6F8EB6C}" type="sibTrans" cxnId="{BE431305-8C74-4E74-A3E6-BBCCAAD779E8}">
      <dgm:prSet/>
      <dgm:spPr/>
      <dgm:t>
        <a:bodyPr/>
        <a:lstStyle/>
        <a:p>
          <a:endParaRPr lang="en-US"/>
        </a:p>
      </dgm:t>
    </dgm:pt>
    <dgm:pt modelId="{CB9A6791-876F-409F-95E5-EC339ABD12FB}">
      <dgm:prSet/>
      <dgm:spPr/>
      <dgm:t>
        <a:bodyPr/>
        <a:lstStyle/>
        <a:p>
          <a:r>
            <a:rPr lang="en-US" b="1"/>
            <a:t>Celebrity Abuse</a:t>
          </a:r>
          <a:r>
            <a:rPr lang="en-US"/>
            <a:t>: </a:t>
          </a:r>
          <a:r>
            <a:rPr lang="en-US" b="1"/>
            <a:t>1,000+</a:t>
          </a:r>
          <a:r>
            <a:rPr lang="en-US"/>
            <a:t> celebrities targeted by fake content.</a:t>
          </a:r>
        </a:p>
      </dgm:t>
    </dgm:pt>
    <dgm:pt modelId="{7DE8891F-2EE2-4B1A-9F50-D468BA0B6D19}" type="parTrans" cxnId="{0E156A8D-B1B0-489E-88AC-B8F82850F2D4}">
      <dgm:prSet/>
      <dgm:spPr/>
      <dgm:t>
        <a:bodyPr/>
        <a:lstStyle/>
        <a:p>
          <a:endParaRPr lang="en-US"/>
        </a:p>
      </dgm:t>
    </dgm:pt>
    <dgm:pt modelId="{ADEBFC79-C12B-417E-B44B-84E477C1F399}" type="sibTrans" cxnId="{0E156A8D-B1B0-489E-88AC-B8F82850F2D4}">
      <dgm:prSet/>
      <dgm:spPr/>
      <dgm:t>
        <a:bodyPr/>
        <a:lstStyle/>
        <a:p>
          <a:endParaRPr lang="en-US"/>
        </a:p>
      </dgm:t>
    </dgm:pt>
    <dgm:pt modelId="{67FD163C-F7BD-47ED-B3D5-21E8884EF3A8}">
      <dgm:prSet/>
      <dgm:spPr/>
      <dgm:t>
        <a:bodyPr/>
        <a:lstStyle/>
        <a:p>
          <a:r>
            <a:rPr lang="en-US" b="1"/>
            <a:t>Emotional Impact</a:t>
          </a:r>
          <a:endParaRPr lang="en-US"/>
        </a:p>
      </dgm:t>
    </dgm:pt>
    <dgm:pt modelId="{A80114E7-7A74-458E-B211-F7B2E82220B9}" type="parTrans" cxnId="{A6351CC4-8D1C-471B-873C-E08F0EBC6750}">
      <dgm:prSet/>
      <dgm:spPr/>
      <dgm:t>
        <a:bodyPr/>
        <a:lstStyle/>
        <a:p>
          <a:endParaRPr lang="en-US"/>
        </a:p>
      </dgm:t>
    </dgm:pt>
    <dgm:pt modelId="{9B4277AA-8DD8-4D1E-AF5F-80CDC01A7D8A}" type="sibTrans" cxnId="{A6351CC4-8D1C-471B-873C-E08F0EBC6750}">
      <dgm:prSet/>
      <dgm:spPr/>
      <dgm:t>
        <a:bodyPr/>
        <a:lstStyle/>
        <a:p>
          <a:endParaRPr lang="en-US"/>
        </a:p>
      </dgm:t>
    </dgm:pt>
    <dgm:pt modelId="{591EF260-661B-48DE-B3C4-6EFE91935885}">
      <dgm:prSet/>
      <dgm:spPr/>
      <dgm:t>
        <a:bodyPr/>
        <a:lstStyle/>
        <a:p>
          <a:r>
            <a:rPr lang="en-US" b="1"/>
            <a:t>Harassment</a:t>
          </a:r>
          <a:r>
            <a:rPr lang="en-US"/>
            <a:t>: </a:t>
          </a:r>
          <a:r>
            <a:rPr lang="en-US" b="1"/>
            <a:t>1 in 10 women</a:t>
          </a:r>
          <a:r>
            <a:rPr lang="en-US"/>
            <a:t> affected by deepfake pornography.</a:t>
          </a:r>
        </a:p>
      </dgm:t>
    </dgm:pt>
    <dgm:pt modelId="{72F34915-69DE-4336-B54B-95E4EFFA7527}" type="parTrans" cxnId="{FFF02F02-FF91-4DE7-BD80-8FEF8D77C5F3}">
      <dgm:prSet/>
      <dgm:spPr/>
      <dgm:t>
        <a:bodyPr/>
        <a:lstStyle/>
        <a:p>
          <a:endParaRPr lang="en-US"/>
        </a:p>
      </dgm:t>
    </dgm:pt>
    <dgm:pt modelId="{44CFB0F8-546F-40FA-881D-AE133C2B0540}" type="sibTrans" cxnId="{FFF02F02-FF91-4DE7-BD80-8FEF8D77C5F3}">
      <dgm:prSet/>
      <dgm:spPr/>
      <dgm:t>
        <a:bodyPr/>
        <a:lstStyle/>
        <a:p>
          <a:endParaRPr lang="en-US"/>
        </a:p>
      </dgm:t>
    </dgm:pt>
    <dgm:pt modelId="{E30E748E-06BF-4EF0-9917-1BD568DC23D7}">
      <dgm:prSet/>
      <dgm:spPr/>
      <dgm:t>
        <a:bodyPr/>
        <a:lstStyle/>
        <a:p>
          <a:r>
            <a:rPr lang="en-US" b="1" dirty="0"/>
            <a:t>Trust Issues</a:t>
          </a:r>
          <a:r>
            <a:rPr lang="en-US" dirty="0"/>
            <a:t>: </a:t>
          </a:r>
          <a:r>
            <a:rPr lang="en-US" b="1" dirty="0"/>
            <a:t>58%</a:t>
          </a:r>
          <a:r>
            <a:rPr lang="en-US" dirty="0"/>
            <a:t> question online content's authenticity.</a:t>
          </a:r>
        </a:p>
      </dgm:t>
    </dgm:pt>
    <dgm:pt modelId="{5816A2E3-50AF-4E56-B11C-DAC13FD2D940}" type="parTrans" cxnId="{41FA1375-2725-4869-AA05-38F9FA6E979B}">
      <dgm:prSet/>
      <dgm:spPr/>
      <dgm:t>
        <a:bodyPr/>
        <a:lstStyle/>
        <a:p>
          <a:endParaRPr lang="en-US"/>
        </a:p>
      </dgm:t>
    </dgm:pt>
    <dgm:pt modelId="{9DE20C62-225D-4CA4-A1B1-BB7E625194E4}" type="sibTrans" cxnId="{41FA1375-2725-4869-AA05-38F9FA6E979B}">
      <dgm:prSet/>
      <dgm:spPr/>
      <dgm:t>
        <a:bodyPr/>
        <a:lstStyle/>
        <a:p>
          <a:endParaRPr lang="en-US"/>
        </a:p>
      </dgm:t>
    </dgm:pt>
    <dgm:pt modelId="{966CCD2B-83F6-4E22-8301-C6B8B87FB58A}" type="pres">
      <dgm:prSet presAssocID="{8FCB590C-88D3-4372-ABB0-E81211A9C10C}" presName="vert0" presStyleCnt="0">
        <dgm:presLayoutVars>
          <dgm:dir/>
          <dgm:animOne val="branch"/>
          <dgm:animLvl val="lvl"/>
        </dgm:presLayoutVars>
      </dgm:prSet>
      <dgm:spPr/>
    </dgm:pt>
    <dgm:pt modelId="{CEBCC0CE-61C2-4164-908A-B7FA414F4F03}" type="pres">
      <dgm:prSet presAssocID="{B1C84632-0956-4D13-9433-9CDFE2955668}" presName="thickLine" presStyleLbl="alignNode1" presStyleIdx="0" presStyleCnt="5"/>
      <dgm:spPr/>
    </dgm:pt>
    <dgm:pt modelId="{9A9F5915-86AA-4DE6-8653-D32E56538281}" type="pres">
      <dgm:prSet presAssocID="{B1C84632-0956-4D13-9433-9CDFE2955668}" presName="horz1" presStyleCnt="0"/>
      <dgm:spPr/>
    </dgm:pt>
    <dgm:pt modelId="{54944341-B7CB-41BD-AE4D-0E598F9D7516}" type="pres">
      <dgm:prSet presAssocID="{B1C84632-0956-4D13-9433-9CDFE2955668}" presName="tx1" presStyleLbl="revTx" presStyleIdx="0" presStyleCnt="15"/>
      <dgm:spPr/>
    </dgm:pt>
    <dgm:pt modelId="{A2741B69-AE7E-47E2-B63E-0261CCF5C6B9}" type="pres">
      <dgm:prSet presAssocID="{B1C84632-0956-4D13-9433-9CDFE2955668}" presName="vert1" presStyleCnt="0"/>
      <dgm:spPr/>
    </dgm:pt>
    <dgm:pt modelId="{168B2E05-9BD4-4801-ABE9-2F564B30EBF2}" type="pres">
      <dgm:prSet presAssocID="{B114D1E4-3FE6-4411-BFAB-924962911D21}" presName="vertSpace2a" presStyleCnt="0"/>
      <dgm:spPr/>
    </dgm:pt>
    <dgm:pt modelId="{46466E63-E6D8-4588-BF91-7A7F899BF687}" type="pres">
      <dgm:prSet presAssocID="{B114D1E4-3FE6-4411-BFAB-924962911D21}" presName="horz2" presStyleCnt="0"/>
      <dgm:spPr/>
    </dgm:pt>
    <dgm:pt modelId="{48E84BB2-602E-4FDF-8146-C9472FC5E081}" type="pres">
      <dgm:prSet presAssocID="{B114D1E4-3FE6-4411-BFAB-924962911D21}" presName="horzSpace2" presStyleCnt="0"/>
      <dgm:spPr/>
    </dgm:pt>
    <dgm:pt modelId="{6139EC37-36AC-4EC7-AE7D-75CC6B3BFD36}" type="pres">
      <dgm:prSet presAssocID="{B114D1E4-3FE6-4411-BFAB-924962911D21}" presName="tx2" presStyleLbl="revTx" presStyleIdx="1" presStyleCnt="15"/>
      <dgm:spPr/>
    </dgm:pt>
    <dgm:pt modelId="{E9BB9547-911E-4D63-A147-84C59E7FD655}" type="pres">
      <dgm:prSet presAssocID="{B114D1E4-3FE6-4411-BFAB-924962911D21}" presName="vert2" presStyleCnt="0"/>
      <dgm:spPr/>
    </dgm:pt>
    <dgm:pt modelId="{C95232C0-1D8D-4F49-AA4E-96C1EAA92BBD}" type="pres">
      <dgm:prSet presAssocID="{B114D1E4-3FE6-4411-BFAB-924962911D21}" presName="thinLine2b" presStyleLbl="callout" presStyleIdx="0" presStyleCnt="10"/>
      <dgm:spPr/>
    </dgm:pt>
    <dgm:pt modelId="{7630A11E-BACB-446C-B2A9-F1EA1BA9667D}" type="pres">
      <dgm:prSet presAssocID="{B114D1E4-3FE6-4411-BFAB-924962911D21}" presName="vertSpace2b" presStyleCnt="0"/>
      <dgm:spPr/>
    </dgm:pt>
    <dgm:pt modelId="{D0F51023-9B2A-4E0F-AA62-46BB45BCCC70}" type="pres">
      <dgm:prSet presAssocID="{907DE6A8-13CE-46D3-A853-06725CBB9938}" presName="horz2" presStyleCnt="0"/>
      <dgm:spPr/>
    </dgm:pt>
    <dgm:pt modelId="{87010779-F2A4-46C9-A46F-D43D1CF236D1}" type="pres">
      <dgm:prSet presAssocID="{907DE6A8-13CE-46D3-A853-06725CBB9938}" presName="horzSpace2" presStyleCnt="0"/>
      <dgm:spPr/>
    </dgm:pt>
    <dgm:pt modelId="{087B7FFB-5FB7-4768-AB4F-7817A88D57EF}" type="pres">
      <dgm:prSet presAssocID="{907DE6A8-13CE-46D3-A853-06725CBB9938}" presName="tx2" presStyleLbl="revTx" presStyleIdx="2" presStyleCnt="15"/>
      <dgm:spPr/>
    </dgm:pt>
    <dgm:pt modelId="{32F6309A-F78E-4311-9BE7-836CA781B2DB}" type="pres">
      <dgm:prSet presAssocID="{907DE6A8-13CE-46D3-A853-06725CBB9938}" presName="vert2" presStyleCnt="0"/>
      <dgm:spPr/>
    </dgm:pt>
    <dgm:pt modelId="{D4E4FBE6-1736-45BA-9D78-1819C2BF7941}" type="pres">
      <dgm:prSet presAssocID="{907DE6A8-13CE-46D3-A853-06725CBB9938}" presName="thinLine2b" presStyleLbl="callout" presStyleIdx="1" presStyleCnt="10"/>
      <dgm:spPr/>
    </dgm:pt>
    <dgm:pt modelId="{6CF4CE51-BE25-48C9-8BD0-9710CCB7A78C}" type="pres">
      <dgm:prSet presAssocID="{907DE6A8-13CE-46D3-A853-06725CBB9938}" presName="vertSpace2b" presStyleCnt="0"/>
      <dgm:spPr/>
    </dgm:pt>
    <dgm:pt modelId="{1C549B72-F308-45CC-8670-7645EECD4E91}" type="pres">
      <dgm:prSet presAssocID="{56197450-4C14-4233-8633-2ED81E898489}" presName="thickLine" presStyleLbl="alignNode1" presStyleIdx="1" presStyleCnt="5"/>
      <dgm:spPr/>
    </dgm:pt>
    <dgm:pt modelId="{683096FC-549E-4F94-AB31-0BD153116BC3}" type="pres">
      <dgm:prSet presAssocID="{56197450-4C14-4233-8633-2ED81E898489}" presName="horz1" presStyleCnt="0"/>
      <dgm:spPr/>
    </dgm:pt>
    <dgm:pt modelId="{806C12F3-F407-441C-B1C9-C480192CD01E}" type="pres">
      <dgm:prSet presAssocID="{56197450-4C14-4233-8633-2ED81E898489}" presName="tx1" presStyleLbl="revTx" presStyleIdx="3" presStyleCnt="15"/>
      <dgm:spPr/>
    </dgm:pt>
    <dgm:pt modelId="{50181673-4FFF-4796-A780-D5BB533849CE}" type="pres">
      <dgm:prSet presAssocID="{56197450-4C14-4233-8633-2ED81E898489}" presName="vert1" presStyleCnt="0"/>
      <dgm:spPr/>
    </dgm:pt>
    <dgm:pt modelId="{22A39972-8A4D-4D52-B6AA-AD274C9CB348}" type="pres">
      <dgm:prSet presAssocID="{F9604292-90F4-4514-B97B-09DE331AC9B1}" presName="vertSpace2a" presStyleCnt="0"/>
      <dgm:spPr/>
    </dgm:pt>
    <dgm:pt modelId="{021D55F5-4924-4BC8-94F1-C41AFFA85C39}" type="pres">
      <dgm:prSet presAssocID="{F9604292-90F4-4514-B97B-09DE331AC9B1}" presName="horz2" presStyleCnt="0"/>
      <dgm:spPr/>
    </dgm:pt>
    <dgm:pt modelId="{BA433EEA-1CE7-4001-9103-7509244F62D3}" type="pres">
      <dgm:prSet presAssocID="{F9604292-90F4-4514-B97B-09DE331AC9B1}" presName="horzSpace2" presStyleCnt="0"/>
      <dgm:spPr/>
    </dgm:pt>
    <dgm:pt modelId="{2C945CA1-36EF-4677-8F14-B87200BEE2BD}" type="pres">
      <dgm:prSet presAssocID="{F9604292-90F4-4514-B97B-09DE331AC9B1}" presName="tx2" presStyleLbl="revTx" presStyleIdx="4" presStyleCnt="15"/>
      <dgm:spPr/>
    </dgm:pt>
    <dgm:pt modelId="{27925AFA-9F05-4469-AD00-69DD7DD47290}" type="pres">
      <dgm:prSet presAssocID="{F9604292-90F4-4514-B97B-09DE331AC9B1}" presName="vert2" presStyleCnt="0"/>
      <dgm:spPr/>
    </dgm:pt>
    <dgm:pt modelId="{74D6632B-CFC4-415F-AEA5-FF6A34451B53}" type="pres">
      <dgm:prSet presAssocID="{F9604292-90F4-4514-B97B-09DE331AC9B1}" presName="thinLine2b" presStyleLbl="callout" presStyleIdx="2" presStyleCnt="10"/>
      <dgm:spPr/>
    </dgm:pt>
    <dgm:pt modelId="{41D40C4A-B63B-49AE-BDC0-A38F795702B2}" type="pres">
      <dgm:prSet presAssocID="{F9604292-90F4-4514-B97B-09DE331AC9B1}" presName="vertSpace2b" presStyleCnt="0"/>
      <dgm:spPr/>
    </dgm:pt>
    <dgm:pt modelId="{9F6E6EFC-EC19-4526-B52D-C09DB3027A4E}" type="pres">
      <dgm:prSet presAssocID="{848466D4-C7CA-4DFB-91B4-0BF6C6E5BD39}" presName="horz2" presStyleCnt="0"/>
      <dgm:spPr/>
    </dgm:pt>
    <dgm:pt modelId="{992E23AE-2D4F-412E-B40A-E0B67D63B747}" type="pres">
      <dgm:prSet presAssocID="{848466D4-C7CA-4DFB-91B4-0BF6C6E5BD39}" presName="horzSpace2" presStyleCnt="0"/>
      <dgm:spPr/>
    </dgm:pt>
    <dgm:pt modelId="{DBC2D426-A899-410D-832C-521CE3EB2E4A}" type="pres">
      <dgm:prSet presAssocID="{848466D4-C7CA-4DFB-91B4-0BF6C6E5BD39}" presName="tx2" presStyleLbl="revTx" presStyleIdx="5" presStyleCnt="15"/>
      <dgm:spPr/>
    </dgm:pt>
    <dgm:pt modelId="{1177ED50-B888-42FC-B040-FACFFEFB7311}" type="pres">
      <dgm:prSet presAssocID="{848466D4-C7CA-4DFB-91B4-0BF6C6E5BD39}" presName="vert2" presStyleCnt="0"/>
      <dgm:spPr/>
    </dgm:pt>
    <dgm:pt modelId="{66FA64DF-5813-4B89-A926-EC2A25D8ADF8}" type="pres">
      <dgm:prSet presAssocID="{848466D4-C7CA-4DFB-91B4-0BF6C6E5BD39}" presName="thinLine2b" presStyleLbl="callout" presStyleIdx="3" presStyleCnt="10"/>
      <dgm:spPr/>
    </dgm:pt>
    <dgm:pt modelId="{80AB5A61-0234-40FA-A4B8-6F16A6D82268}" type="pres">
      <dgm:prSet presAssocID="{848466D4-C7CA-4DFB-91B4-0BF6C6E5BD39}" presName="vertSpace2b" presStyleCnt="0"/>
      <dgm:spPr/>
    </dgm:pt>
    <dgm:pt modelId="{C974B429-68A2-4BA0-B4CD-E7124CBD8027}" type="pres">
      <dgm:prSet presAssocID="{04052D70-88E4-4D21-A633-6B6BF1B9EF20}" presName="thickLine" presStyleLbl="alignNode1" presStyleIdx="2" presStyleCnt="5"/>
      <dgm:spPr/>
    </dgm:pt>
    <dgm:pt modelId="{2A91628F-64BF-484F-91B5-FC5E0539F311}" type="pres">
      <dgm:prSet presAssocID="{04052D70-88E4-4D21-A633-6B6BF1B9EF20}" presName="horz1" presStyleCnt="0"/>
      <dgm:spPr/>
    </dgm:pt>
    <dgm:pt modelId="{AA4FEB77-F5EC-492E-AA56-491AE11D30F4}" type="pres">
      <dgm:prSet presAssocID="{04052D70-88E4-4D21-A633-6B6BF1B9EF20}" presName="tx1" presStyleLbl="revTx" presStyleIdx="6" presStyleCnt="15"/>
      <dgm:spPr/>
    </dgm:pt>
    <dgm:pt modelId="{41D50672-E276-4D84-B363-F4FAEEC65B51}" type="pres">
      <dgm:prSet presAssocID="{04052D70-88E4-4D21-A633-6B6BF1B9EF20}" presName="vert1" presStyleCnt="0"/>
      <dgm:spPr/>
    </dgm:pt>
    <dgm:pt modelId="{1CE52764-D0E6-42D0-9B90-03ABD586696F}" type="pres">
      <dgm:prSet presAssocID="{B0323B95-015B-4FA6-8C65-1DD6990248D1}" presName="vertSpace2a" presStyleCnt="0"/>
      <dgm:spPr/>
    </dgm:pt>
    <dgm:pt modelId="{BF03AAD0-6EC1-4A10-A4A1-50467B06DBFB}" type="pres">
      <dgm:prSet presAssocID="{B0323B95-015B-4FA6-8C65-1DD6990248D1}" presName="horz2" presStyleCnt="0"/>
      <dgm:spPr/>
    </dgm:pt>
    <dgm:pt modelId="{E40456FA-5E38-41DE-9F40-FA13597C0D9E}" type="pres">
      <dgm:prSet presAssocID="{B0323B95-015B-4FA6-8C65-1DD6990248D1}" presName="horzSpace2" presStyleCnt="0"/>
      <dgm:spPr/>
    </dgm:pt>
    <dgm:pt modelId="{B8898A76-890E-48A2-9141-E9527DBE7509}" type="pres">
      <dgm:prSet presAssocID="{B0323B95-015B-4FA6-8C65-1DD6990248D1}" presName="tx2" presStyleLbl="revTx" presStyleIdx="7" presStyleCnt="15"/>
      <dgm:spPr/>
    </dgm:pt>
    <dgm:pt modelId="{8E9E8146-B291-4144-82C3-0BC59FB7D954}" type="pres">
      <dgm:prSet presAssocID="{B0323B95-015B-4FA6-8C65-1DD6990248D1}" presName="vert2" presStyleCnt="0"/>
      <dgm:spPr/>
    </dgm:pt>
    <dgm:pt modelId="{7303A1FD-C1BC-425B-9B49-F8DDF5723B41}" type="pres">
      <dgm:prSet presAssocID="{B0323B95-015B-4FA6-8C65-1DD6990248D1}" presName="thinLine2b" presStyleLbl="callout" presStyleIdx="4" presStyleCnt="10"/>
      <dgm:spPr/>
    </dgm:pt>
    <dgm:pt modelId="{F08549A1-CC97-41C0-99B6-0B498B868F12}" type="pres">
      <dgm:prSet presAssocID="{B0323B95-015B-4FA6-8C65-1DD6990248D1}" presName="vertSpace2b" presStyleCnt="0"/>
      <dgm:spPr/>
    </dgm:pt>
    <dgm:pt modelId="{BA16041E-E0F3-4D4B-8C8A-2FC35056E36B}" type="pres">
      <dgm:prSet presAssocID="{8904C66A-3A4C-4FDF-A9D6-5FEA89E086E8}" presName="horz2" presStyleCnt="0"/>
      <dgm:spPr/>
    </dgm:pt>
    <dgm:pt modelId="{C16A4EDF-3617-488F-AC07-EB05FAAEC38C}" type="pres">
      <dgm:prSet presAssocID="{8904C66A-3A4C-4FDF-A9D6-5FEA89E086E8}" presName="horzSpace2" presStyleCnt="0"/>
      <dgm:spPr/>
    </dgm:pt>
    <dgm:pt modelId="{A5071878-9EE3-4FBE-B172-A025A0733285}" type="pres">
      <dgm:prSet presAssocID="{8904C66A-3A4C-4FDF-A9D6-5FEA89E086E8}" presName="tx2" presStyleLbl="revTx" presStyleIdx="8" presStyleCnt="15"/>
      <dgm:spPr/>
    </dgm:pt>
    <dgm:pt modelId="{BE74EF2B-1BC8-4F57-88F8-CC3873C34FA4}" type="pres">
      <dgm:prSet presAssocID="{8904C66A-3A4C-4FDF-A9D6-5FEA89E086E8}" presName="vert2" presStyleCnt="0"/>
      <dgm:spPr/>
    </dgm:pt>
    <dgm:pt modelId="{BBB5AF5D-4961-451C-B491-C747ED904990}" type="pres">
      <dgm:prSet presAssocID="{8904C66A-3A4C-4FDF-A9D6-5FEA89E086E8}" presName="thinLine2b" presStyleLbl="callout" presStyleIdx="5" presStyleCnt="10"/>
      <dgm:spPr/>
    </dgm:pt>
    <dgm:pt modelId="{A9B068E3-7B9F-435F-AB36-2C0A000E2A80}" type="pres">
      <dgm:prSet presAssocID="{8904C66A-3A4C-4FDF-A9D6-5FEA89E086E8}" presName="vertSpace2b" presStyleCnt="0"/>
      <dgm:spPr/>
    </dgm:pt>
    <dgm:pt modelId="{0D31C050-BD29-42CE-A5CB-E97AF2DFC453}" type="pres">
      <dgm:prSet presAssocID="{F0A1439C-721A-4F23-BD1B-CC4822A01C96}" presName="thickLine" presStyleLbl="alignNode1" presStyleIdx="3" presStyleCnt="5"/>
      <dgm:spPr/>
    </dgm:pt>
    <dgm:pt modelId="{B03610A8-5161-47EC-B31B-DE67F836F95C}" type="pres">
      <dgm:prSet presAssocID="{F0A1439C-721A-4F23-BD1B-CC4822A01C96}" presName="horz1" presStyleCnt="0"/>
      <dgm:spPr/>
    </dgm:pt>
    <dgm:pt modelId="{8C812436-54FC-4E43-9FF6-C08B93C17647}" type="pres">
      <dgm:prSet presAssocID="{F0A1439C-721A-4F23-BD1B-CC4822A01C96}" presName="tx1" presStyleLbl="revTx" presStyleIdx="9" presStyleCnt="15"/>
      <dgm:spPr/>
    </dgm:pt>
    <dgm:pt modelId="{277E810E-63DE-497D-87C1-D83B89A9DB5D}" type="pres">
      <dgm:prSet presAssocID="{F0A1439C-721A-4F23-BD1B-CC4822A01C96}" presName="vert1" presStyleCnt="0"/>
      <dgm:spPr/>
    </dgm:pt>
    <dgm:pt modelId="{9F1EC14F-A6C2-4016-B684-0A48E6CAD199}" type="pres">
      <dgm:prSet presAssocID="{9A818280-B38C-4AE4-BA0F-F5E82FF54B89}" presName="vertSpace2a" presStyleCnt="0"/>
      <dgm:spPr/>
    </dgm:pt>
    <dgm:pt modelId="{727A291D-DC4A-42DF-96EE-DDC37452AA65}" type="pres">
      <dgm:prSet presAssocID="{9A818280-B38C-4AE4-BA0F-F5E82FF54B89}" presName="horz2" presStyleCnt="0"/>
      <dgm:spPr/>
    </dgm:pt>
    <dgm:pt modelId="{81AD15E3-6B96-4474-90C1-75B729A75A38}" type="pres">
      <dgm:prSet presAssocID="{9A818280-B38C-4AE4-BA0F-F5E82FF54B89}" presName="horzSpace2" presStyleCnt="0"/>
      <dgm:spPr/>
    </dgm:pt>
    <dgm:pt modelId="{543F0CC5-BE40-43E9-BD5A-214A7ABCFEFC}" type="pres">
      <dgm:prSet presAssocID="{9A818280-B38C-4AE4-BA0F-F5E82FF54B89}" presName="tx2" presStyleLbl="revTx" presStyleIdx="10" presStyleCnt="15"/>
      <dgm:spPr/>
    </dgm:pt>
    <dgm:pt modelId="{928C310F-2781-4B25-9DCB-1BF6CF6577DE}" type="pres">
      <dgm:prSet presAssocID="{9A818280-B38C-4AE4-BA0F-F5E82FF54B89}" presName="vert2" presStyleCnt="0"/>
      <dgm:spPr/>
    </dgm:pt>
    <dgm:pt modelId="{608CA722-FC84-4E90-88F6-4959A9D1BE1C}" type="pres">
      <dgm:prSet presAssocID="{9A818280-B38C-4AE4-BA0F-F5E82FF54B89}" presName="thinLine2b" presStyleLbl="callout" presStyleIdx="6" presStyleCnt="10"/>
      <dgm:spPr/>
    </dgm:pt>
    <dgm:pt modelId="{4E0100B6-68F5-4BD1-AE9F-C0E9F3A5A63D}" type="pres">
      <dgm:prSet presAssocID="{9A818280-B38C-4AE4-BA0F-F5E82FF54B89}" presName="vertSpace2b" presStyleCnt="0"/>
      <dgm:spPr/>
    </dgm:pt>
    <dgm:pt modelId="{D448C0C2-F917-48A8-B861-3B9F7FC0CAB6}" type="pres">
      <dgm:prSet presAssocID="{CB9A6791-876F-409F-95E5-EC339ABD12FB}" presName="horz2" presStyleCnt="0"/>
      <dgm:spPr/>
    </dgm:pt>
    <dgm:pt modelId="{4A817D7C-39D8-41D0-BA63-FE27786EA6B1}" type="pres">
      <dgm:prSet presAssocID="{CB9A6791-876F-409F-95E5-EC339ABD12FB}" presName="horzSpace2" presStyleCnt="0"/>
      <dgm:spPr/>
    </dgm:pt>
    <dgm:pt modelId="{9D9B7B3D-2FFD-4326-AFF4-59C32883985C}" type="pres">
      <dgm:prSet presAssocID="{CB9A6791-876F-409F-95E5-EC339ABD12FB}" presName="tx2" presStyleLbl="revTx" presStyleIdx="11" presStyleCnt="15"/>
      <dgm:spPr/>
    </dgm:pt>
    <dgm:pt modelId="{3CA1A4D5-1A63-4100-A80E-FFA0E8025034}" type="pres">
      <dgm:prSet presAssocID="{CB9A6791-876F-409F-95E5-EC339ABD12FB}" presName="vert2" presStyleCnt="0"/>
      <dgm:spPr/>
    </dgm:pt>
    <dgm:pt modelId="{2CDC0517-5A54-486B-9737-8087FFC3BAD4}" type="pres">
      <dgm:prSet presAssocID="{CB9A6791-876F-409F-95E5-EC339ABD12FB}" presName="thinLine2b" presStyleLbl="callout" presStyleIdx="7" presStyleCnt="10"/>
      <dgm:spPr/>
    </dgm:pt>
    <dgm:pt modelId="{0897CB10-1836-4C4A-B8B5-D62535193772}" type="pres">
      <dgm:prSet presAssocID="{CB9A6791-876F-409F-95E5-EC339ABD12FB}" presName="vertSpace2b" presStyleCnt="0"/>
      <dgm:spPr/>
    </dgm:pt>
    <dgm:pt modelId="{874E7584-25A5-4A0E-AC5F-36A84898ED78}" type="pres">
      <dgm:prSet presAssocID="{67FD163C-F7BD-47ED-B3D5-21E8884EF3A8}" presName="thickLine" presStyleLbl="alignNode1" presStyleIdx="4" presStyleCnt="5"/>
      <dgm:spPr/>
    </dgm:pt>
    <dgm:pt modelId="{330473CB-F2F7-4538-8AF4-E6EFEA8D1CB6}" type="pres">
      <dgm:prSet presAssocID="{67FD163C-F7BD-47ED-B3D5-21E8884EF3A8}" presName="horz1" presStyleCnt="0"/>
      <dgm:spPr/>
    </dgm:pt>
    <dgm:pt modelId="{D6687A0A-3513-49F2-A212-3FCF2F09C5C5}" type="pres">
      <dgm:prSet presAssocID="{67FD163C-F7BD-47ED-B3D5-21E8884EF3A8}" presName="tx1" presStyleLbl="revTx" presStyleIdx="12" presStyleCnt="15"/>
      <dgm:spPr/>
    </dgm:pt>
    <dgm:pt modelId="{AE18045C-EA2C-4DEE-93EB-0DE2E2D19B64}" type="pres">
      <dgm:prSet presAssocID="{67FD163C-F7BD-47ED-B3D5-21E8884EF3A8}" presName="vert1" presStyleCnt="0"/>
      <dgm:spPr/>
    </dgm:pt>
    <dgm:pt modelId="{DF3C43C9-C17F-4CB6-B65D-1FBC24BCAE80}" type="pres">
      <dgm:prSet presAssocID="{591EF260-661B-48DE-B3C4-6EFE91935885}" presName="vertSpace2a" presStyleCnt="0"/>
      <dgm:spPr/>
    </dgm:pt>
    <dgm:pt modelId="{3C48D261-DBE4-45B5-A171-8CBE5753274F}" type="pres">
      <dgm:prSet presAssocID="{591EF260-661B-48DE-B3C4-6EFE91935885}" presName="horz2" presStyleCnt="0"/>
      <dgm:spPr/>
    </dgm:pt>
    <dgm:pt modelId="{D81813EC-09CA-4EA8-9729-9C40831E3435}" type="pres">
      <dgm:prSet presAssocID="{591EF260-661B-48DE-B3C4-6EFE91935885}" presName="horzSpace2" presStyleCnt="0"/>
      <dgm:spPr/>
    </dgm:pt>
    <dgm:pt modelId="{51633246-0E7B-47DA-926D-F182160E9F6B}" type="pres">
      <dgm:prSet presAssocID="{591EF260-661B-48DE-B3C4-6EFE91935885}" presName="tx2" presStyleLbl="revTx" presStyleIdx="13" presStyleCnt="15"/>
      <dgm:spPr/>
    </dgm:pt>
    <dgm:pt modelId="{D0F20C4F-18F9-4067-AAD9-0870DE14A24D}" type="pres">
      <dgm:prSet presAssocID="{591EF260-661B-48DE-B3C4-6EFE91935885}" presName="vert2" presStyleCnt="0"/>
      <dgm:spPr/>
    </dgm:pt>
    <dgm:pt modelId="{4A118B9A-D5BB-40A2-BD32-38C49E144FA2}" type="pres">
      <dgm:prSet presAssocID="{591EF260-661B-48DE-B3C4-6EFE91935885}" presName="thinLine2b" presStyleLbl="callout" presStyleIdx="8" presStyleCnt="10"/>
      <dgm:spPr/>
    </dgm:pt>
    <dgm:pt modelId="{B467017C-68F0-424E-AF03-360AD7811989}" type="pres">
      <dgm:prSet presAssocID="{591EF260-661B-48DE-B3C4-6EFE91935885}" presName="vertSpace2b" presStyleCnt="0"/>
      <dgm:spPr/>
    </dgm:pt>
    <dgm:pt modelId="{20291538-F215-4B9A-91F0-E961B955D049}" type="pres">
      <dgm:prSet presAssocID="{E30E748E-06BF-4EF0-9917-1BD568DC23D7}" presName="horz2" presStyleCnt="0"/>
      <dgm:spPr/>
    </dgm:pt>
    <dgm:pt modelId="{F8FCA416-AA3B-40D7-94F4-0418B432E5AA}" type="pres">
      <dgm:prSet presAssocID="{E30E748E-06BF-4EF0-9917-1BD568DC23D7}" presName="horzSpace2" presStyleCnt="0"/>
      <dgm:spPr/>
    </dgm:pt>
    <dgm:pt modelId="{241790F4-2B3B-47BA-ACB7-F3479FAD3BE2}" type="pres">
      <dgm:prSet presAssocID="{E30E748E-06BF-4EF0-9917-1BD568DC23D7}" presName="tx2" presStyleLbl="revTx" presStyleIdx="14" presStyleCnt="15"/>
      <dgm:spPr/>
    </dgm:pt>
    <dgm:pt modelId="{8C62BA8C-F346-4F4D-9ACF-6B9D24F8897D}" type="pres">
      <dgm:prSet presAssocID="{E30E748E-06BF-4EF0-9917-1BD568DC23D7}" presName="vert2" presStyleCnt="0"/>
      <dgm:spPr/>
    </dgm:pt>
    <dgm:pt modelId="{E746A5D2-4619-462F-BA76-69176E028F1B}" type="pres">
      <dgm:prSet presAssocID="{E30E748E-06BF-4EF0-9917-1BD568DC23D7}" presName="thinLine2b" presStyleLbl="callout" presStyleIdx="9" presStyleCnt="10"/>
      <dgm:spPr/>
    </dgm:pt>
    <dgm:pt modelId="{C90B26E0-B060-429E-A0D0-5740965785DA}" type="pres">
      <dgm:prSet presAssocID="{E30E748E-06BF-4EF0-9917-1BD568DC23D7}" presName="vertSpace2b" presStyleCnt="0"/>
      <dgm:spPr/>
    </dgm:pt>
  </dgm:ptLst>
  <dgm:cxnLst>
    <dgm:cxn modelId="{FFF02F02-FF91-4DE7-BD80-8FEF8D77C5F3}" srcId="{67FD163C-F7BD-47ED-B3D5-21E8884EF3A8}" destId="{591EF260-661B-48DE-B3C4-6EFE91935885}" srcOrd="0" destOrd="0" parTransId="{72F34915-69DE-4336-B54B-95E4EFFA7527}" sibTransId="{44CFB0F8-546F-40FA-881D-AE133C2B0540}"/>
    <dgm:cxn modelId="{01606602-A2A1-417E-9C56-8B60CE15D205}" type="presOf" srcId="{B114D1E4-3FE6-4411-BFAB-924962911D21}" destId="{6139EC37-36AC-4EC7-AE7D-75CC6B3BFD36}" srcOrd="0" destOrd="0" presId="urn:microsoft.com/office/officeart/2008/layout/LinedList"/>
    <dgm:cxn modelId="{C83F0404-FA27-48D2-A664-369F077B5D81}" type="presOf" srcId="{CB9A6791-876F-409F-95E5-EC339ABD12FB}" destId="{9D9B7B3D-2FFD-4326-AFF4-59C32883985C}" srcOrd="0" destOrd="0" presId="urn:microsoft.com/office/officeart/2008/layout/LinedList"/>
    <dgm:cxn modelId="{24C50705-756D-4043-98A3-E79DC3D4784C}" type="presOf" srcId="{907DE6A8-13CE-46D3-A853-06725CBB9938}" destId="{087B7FFB-5FB7-4768-AB4F-7817A88D57EF}" srcOrd="0" destOrd="0" presId="urn:microsoft.com/office/officeart/2008/layout/LinedList"/>
    <dgm:cxn modelId="{BE431305-8C74-4E74-A3E6-BBCCAAD779E8}" srcId="{F0A1439C-721A-4F23-BD1B-CC4822A01C96}" destId="{9A818280-B38C-4AE4-BA0F-F5E82FF54B89}" srcOrd="0" destOrd="0" parTransId="{55C8EAC3-A8D4-42FC-A31D-1D594E0E5D70}" sibTransId="{91D61FE3-AD03-4C78-94CC-DA72A6F8EB6C}"/>
    <dgm:cxn modelId="{1F19630E-AEBF-4714-A38E-60BB710F368B}" type="presOf" srcId="{04052D70-88E4-4D21-A633-6B6BF1B9EF20}" destId="{AA4FEB77-F5EC-492E-AA56-491AE11D30F4}" srcOrd="0" destOrd="0" presId="urn:microsoft.com/office/officeart/2008/layout/LinedList"/>
    <dgm:cxn modelId="{A4AF7615-B2AF-49D8-AE70-A26AC5EA5594}" srcId="{B1C84632-0956-4D13-9433-9CDFE2955668}" destId="{B114D1E4-3FE6-4411-BFAB-924962911D21}" srcOrd="0" destOrd="0" parTransId="{F8471DF5-D343-4268-9E6C-C9CFA9FBD0A5}" sibTransId="{AF8E33FF-FA0E-429D-853F-C4AC11750AE0}"/>
    <dgm:cxn modelId="{23E7CA1B-E831-450A-88D9-4ABF48875BC7}" type="presOf" srcId="{B0323B95-015B-4FA6-8C65-1DD6990248D1}" destId="{B8898A76-890E-48A2-9141-E9527DBE7509}" srcOrd="0" destOrd="0" presId="urn:microsoft.com/office/officeart/2008/layout/LinedList"/>
    <dgm:cxn modelId="{A6D5D41E-B217-4A76-8FF2-101E022FF963}" type="presOf" srcId="{848466D4-C7CA-4DFB-91B4-0BF6C6E5BD39}" destId="{DBC2D426-A899-410D-832C-521CE3EB2E4A}" srcOrd="0" destOrd="0" presId="urn:microsoft.com/office/officeart/2008/layout/LinedList"/>
    <dgm:cxn modelId="{CF562E29-5B3F-45D6-AB0F-E1FD4DAF08CF}" srcId="{8FCB590C-88D3-4372-ABB0-E81211A9C10C}" destId="{04052D70-88E4-4D21-A633-6B6BF1B9EF20}" srcOrd="2" destOrd="0" parTransId="{74EB9C17-944E-42D3-9BF6-24FC529BA906}" sibTransId="{94E500C1-9735-4D11-997E-42A7051B73F8}"/>
    <dgm:cxn modelId="{8E279B5D-9062-4442-9338-BFE2529D6439}" srcId="{56197450-4C14-4233-8633-2ED81E898489}" destId="{F9604292-90F4-4514-B97B-09DE331AC9B1}" srcOrd="0" destOrd="0" parTransId="{7FDDE803-E5FC-4046-B9A1-AAB877147555}" sibTransId="{36FB8FA8-7AA8-44F3-B1DB-031958ADC7E0}"/>
    <dgm:cxn modelId="{73B4CC62-0053-43ED-8E9C-D3D7457D4A15}" srcId="{B1C84632-0956-4D13-9433-9CDFE2955668}" destId="{907DE6A8-13CE-46D3-A853-06725CBB9938}" srcOrd="1" destOrd="0" parTransId="{54F16758-1BDB-4691-8B1E-697D69162ECB}" sibTransId="{13CF059F-48F5-4F1C-AA6F-34D92FCBBB03}"/>
    <dgm:cxn modelId="{39FECA47-7709-4BA2-8266-9A266879BD7B}" type="presOf" srcId="{591EF260-661B-48DE-B3C4-6EFE91935885}" destId="{51633246-0E7B-47DA-926D-F182160E9F6B}" srcOrd="0" destOrd="0" presId="urn:microsoft.com/office/officeart/2008/layout/LinedList"/>
    <dgm:cxn modelId="{157B3A48-DD80-4877-B4F5-FF1479F249AC}" srcId="{8FCB590C-88D3-4372-ABB0-E81211A9C10C}" destId="{B1C84632-0956-4D13-9433-9CDFE2955668}" srcOrd="0" destOrd="0" parTransId="{721B4EDB-2824-4AF6-9E36-127C8E0F38C0}" sibTransId="{536A44A0-A7E2-4F49-B33D-263B4CC3540D}"/>
    <dgm:cxn modelId="{133D4470-1AC7-4FAB-A7C9-432B22B3D245}" type="presOf" srcId="{8904C66A-3A4C-4FDF-A9D6-5FEA89E086E8}" destId="{A5071878-9EE3-4FBE-B172-A025A0733285}" srcOrd="0" destOrd="0" presId="urn:microsoft.com/office/officeart/2008/layout/LinedList"/>
    <dgm:cxn modelId="{41FA1375-2725-4869-AA05-38F9FA6E979B}" srcId="{67FD163C-F7BD-47ED-B3D5-21E8884EF3A8}" destId="{E30E748E-06BF-4EF0-9917-1BD568DC23D7}" srcOrd="1" destOrd="0" parTransId="{5816A2E3-50AF-4E56-B11C-DAC13FD2D940}" sibTransId="{9DE20C62-225D-4CA4-A1B1-BB7E625194E4}"/>
    <dgm:cxn modelId="{1A4C0778-2C37-4D9E-BCC6-F289495107B4}" srcId="{8FCB590C-88D3-4372-ABB0-E81211A9C10C}" destId="{F0A1439C-721A-4F23-BD1B-CC4822A01C96}" srcOrd="3" destOrd="0" parTransId="{84A7EC11-E1D7-45D8-BA12-C1A24F730B44}" sibTransId="{446AEAA3-EB5E-4F5D-95A5-085293FB9816}"/>
    <dgm:cxn modelId="{8E84967B-BA9A-4E63-9606-8163924652FF}" type="presOf" srcId="{56197450-4C14-4233-8633-2ED81E898489}" destId="{806C12F3-F407-441C-B1C9-C480192CD01E}" srcOrd="0" destOrd="0" presId="urn:microsoft.com/office/officeart/2008/layout/LinedList"/>
    <dgm:cxn modelId="{035ED28B-AFA3-4B5D-8EE6-46D936B63606}" type="presOf" srcId="{F0A1439C-721A-4F23-BD1B-CC4822A01C96}" destId="{8C812436-54FC-4E43-9FF6-C08B93C17647}" srcOrd="0" destOrd="0" presId="urn:microsoft.com/office/officeart/2008/layout/LinedList"/>
    <dgm:cxn modelId="{0E156A8D-B1B0-489E-88AC-B8F82850F2D4}" srcId="{F0A1439C-721A-4F23-BD1B-CC4822A01C96}" destId="{CB9A6791-876F-409F-95E5-EC339ABD12FB}" srcOrd="1" destOrd="0" parTransId="{7DE8891F-2EE2-4B1A-9F50-D468BA0B6D19}" sibTransId="{ADEBFC79-C12B-417E-B44B-84E477C1F399}"/>
    <dgm:cxn modelId="{AA456E93-8965-4B5D-A70C-72CB09C56F86}" type="presOf" srcId="{F9604292-90F4-4514-B97B-09DE331AC9B1}" destId="{2C945CA1-36EF-4677-8F14-B87200BEE2BD}" srcOrd="0" destOrd="0" presId="urn:microsoft.com/office/officeart/2008/layout/LinedList"/>
    <dgm:cxn modelId="{AB2628B1-974A-4837-8283-56CACA295F6D}" type="presOf" srcId="{B1C84632-0956-4D13-9433-9CDFE2955668}" destId="{54944341-B7CB-41BD-AE4D-0E598F9D7516}" srcOrd="0" destOrd="0" presId="urn:microsoft.com/office/officeart/2008/layout/LinedList"/>
    <dgm:cxn modelId="{EA6508B2-9072-4E94-8C3C-CA79210485DB}" srcId="{04052D70-88E4-4D21-A633-6B6BF1B9EF20}" destId="{8904C66A-3A4C-4FDF-A9D6-5FEA89E086E8}" srcOrd="1" destOrd="0" parTransId="{F8E3F9C9-BD03-4349-9D5E-AF32E218EDD6}" sibTransId="{BAF822CB-7923-4A11-9D9C-8E6C39978B09}"/>
    <dgm:cxn modelId="{A6351CC4-8D1C-471B-873C-E08F0EBC6750}" srcId="{8FCB590C-88D3-4372-ABB0-E81211A9C10C}" destId="{67FD163C-F7BD-47ED-B3D5-21E8884EF3A8}" srcOrd="4" destOrd="0" parTransId="{A80114E7-7A74-458E-B211-F7B2E82220B9}" sibTransId="{9B4277AA-8DD8-4D1E-AF5F-80CDC01A7D8A}"/>
    <dgm:cxn modelId="{D8238DC9-7E5C-4C7E-8ABB-D2C88C5F5AB8}" srcId="{8FCB590C-88D3-4372-ABB0-E81211A9C10C}" destId="{56197450-4C14-4233-8633-2ED81E898489}" srcOrd="1" destOrd="0" parTransId="{71D2353A-7123-452C-83E1-2A6100F1BB50}" sibTransId="{FC5D0AF2-37C0-43AF-A909-10FF1270F9C5}"/>
    <dgm:cxn modelId="{F03BF3CA-7BD3-47FE-A843-4119D64AF409}" type="presOf" srcId="{9A818280-B38C-4AE4-BA0F-F5E82FF54B89}" destId="{543F0CC5-BE40-43E9-BD5A-214A7ABCFEFC}" srcOrd="0" destOrd="0" presId="urn:microsoft.com/office/officeart/2008/layout/LinedList"/>
    <dgm:cxn modelId="{788F79CB-7BCC-4F00-97A5-5DE017FB33BA}" type="presOf" srcId="{E30E748E-06BF-4EF0-9917-1BD568DC23D7}" destId="{241790F4-2B3B-47BA-ACB7-F3479FAD3BE2}" srcOrd="0" destOrd="0" presId="urn:microsoft.com/office/officeart/2008/layout/LinedList"/>
    <dgm:cxn modelId="{D3D48FD2-DC8B-4B83-AE0E-0D438ED1FEC1}" type="presOf" srcId="{8FCB590C-88D3-4372-ABB0-E81211A9C10C}" destId="{966CCD2B-83F6-4E22-8301-C6B8B87FB58A}" srcOrd="0" destOrd="0" presId="urn:microsoft.com/office/officeart/2008/layout/LinedList"/>
    <dgm:cxn modelId="{FD6A77D7-4CD0-481B-9570-566303DC203A}" srcId="{56197450-4C14-4233-8633-2ED81E898489}" destId="{848466D4-C7CA-4DFB-91B4-0BF6C6E5BD39}" srcOrd="1" destOrd="0" parTransId="{2F0E804E-EFE6-4981-B371-EC8407D7688E}" sibTransId="{2946CE9C-DFA4-4D63-81C5-A44CA9A819CA}"/>
    <dgm:cxn modelId="{B98987EE-8CA3-4B98-A7CC-86FF7C41EF97}" type="presOf" srcId="{67FD163C-F7BD-47ED-B3D5-21E8884EF3A8}" destId="{D6687A0A-3513-49F2-A212-3FCF2F09C5C5}" srcOrd="0" destOrd="0" presId="urn:microsoft.com/office/officeart/2008/layout/LinedList"/>
    <dgm:cxn modelId="{F84F8BEE-D921-4A2A-B822-40990CAADFDC}" srcId="{04052D70-88E4-4D21-A633-6B6BF1B9EF20}" destId="{B0323B95-015B-4FA6-8C65-1DD6990248D1}" srcOrd="0" destOrd="0" parTransId="{D2C5579C-D7F6-44B4-B702-9A799E19F92D}" sibTransId="{848B1744-44B8-4176-8086-6870FCCC4C61}"/>
    <dgm:cxn modelId="{B9D58F58-2BFC-4CB3-B08C-0789F9F51E04}" type="presParOf" srcId="{966CCD2B-83F6-4E22-8301-C6B8B87FB58A}" destId="{CEBCC0CE-61C2-4164-908A-B7FA414F4F03}" srcOrd="0" destOrd="0" presId="urn:microsoft.com/office/officeart/2008/layout/LinedList"/>
    <dgm:cxn modelId="{B9622AB7-0746-4827-ABAA-F78D13534D54}" type="presParOf" srcId="{966CCD2B-83F6-4E22-8301-C6B8B87FB58A}" destId="{9A9F5915-86AA-4DE6-8653-D32E56538281}" srcOrd="1" destOrd="0" presId="urn:microsoft.com/office/officeart/2008/layout/LinedList"/>
    <dgm:cxn modelId="{665F6D63-1A9B-400C-80CE-B1AB218B8893}" type="presParOf" srcId="{9A9F5915-86AA-4DE6-8653-D32E56538281}" destId="{54944341-B7CB-41BD-AE4D-0E598F9D7516}" srcOrd="0" destOrd="0" presId="urn:microsoft.com/office/officeart/2008/layout/LinedList"/>
    <dgm:cxn modelId="{CDBC2C9F-6BC0-47ED-9B4F-2E1A93D75FE7}" type="presParOf" srcId="{9A9F5915-86AA-4DE6-8653-D32E56538281}" destId="{A2741B69-AE7E-47E2-B63E-0261CCF5C6B9}" srcOrd="1" destOrd="0" presId="urn:microsoft.com/office/officeart/2008/layout/LinedList"/>
    <dgm:cxn modelId="{8E18CDE6-F75C-445C-BEC0-BBB409C02D81}" type="presParOf" srcId="{A2741B69-AE7E-47E2-B63E-0261CCF5C6B9}" destId="{168B2E05-9BD4-4801-ABE9-2F564B30EBF2}" srcOrd="0" destOrd="0" presId="urn:microsoft.com/office/officeart/2008/layout/LinedList"/>
    <dgm:cxn modelId="{ADA589E1-B201-45F8-A095-D18C5BA47BC8}" type="presParOf" srcId="{A2741B69-AE7E-47E2-B63E-0261CCF5C6B9}" destId="{46466E63-E6D8-4588-BF91-7A7F899BF687}" srcOrd="1" destOrd="0" presId="urn:microsoft.com/office/officeart/2008/layout/LinedList"/>
    <dgm:cxn modelId="{8E6ECAEC-846B-4F5B-9BF7-9FA4C33B6D0D}" type="presParOf" srcId="{46466E63-E6D8-4588-BF91-7A7F899BF687}" destId="{48E84BB2-602E-4FDF-8146-C9472FC5E081}" srcOrd="0" destOrd="0" presId="urn:microsoft.com/office/officeart/2008/layout/LinedList"/>
    <dgm:cxn modelId="{52F4544F-6A0A-43C7-BEA1-8C6C271E0D3B}" type="presParOf" srcId="{46466E63-E6D8-4588-BF91-7A7F899BF687}" destId="{6139EC37-36AC-4EC7-AE7D-75CC6B3BFD36}" srcOrd="1" destOrd="0" presId="urn:microsoft.com/office/officeart/2008/layout/LinedList"/>
    <dgm:cxn modelId="{696A7FF7-147A-41F5-9834-3C7423F0411B}" type="presParOf" srcId="{46466E63-E6D8-4588-BF91-7A7F899BF687}" destId="{E9BB9547-911E-4D63-A147-84C59E7FD655}" srcOrd="2" destOrd="0" presId="urn:microsoft.com/office/officeart/2008/layout/LinedList"/>
    <dgm:cxn modelId="{16EFA915-34D0-4DAD-82A4-BBBD00224C42}" type="presParOf" srcId="{A2741B69-AE7E-47E2-B63E-0261CCF5C6B9}" destId="{C95232C0-1D8D-4F49-AA4E-96C1EAA92BBD}" srcOrd="2" destOrd="0" presId="urn:microsoft.com/office/officeart/2008/layout/LinedList"/>
    <dgm:cxn modelId="{D82F0E49-4BF0-4336-8CEF-47F0ADD6AD99}" type="presParOf" srcId="{A2741B69-AE7E-47E2-B63E-0261CCF5C6B9}" destId="{7630A11E-BACB-446C-B2A9-F1EA1BA9667D}" srcOrd="3" destOrd="0" presId="urn:microsoft.com/office/officeart/2008/layout/LinedList"/>
    <dgm:cxn modelId="{6B498733-2D4E-4590-9DB0-D76D7B91B8C6}" type="presParOf" srcId="{A2741B69-AE7E-47E2-B63E-0261CCF5C6B9}" destId="{D0F51023-9B2A-4E0F-AA62-46BB45BCCC70}" srcOrd="4" destOrd="0" presId="urn:microsoft.com/office/officeart/2008/layout/LinedList"/>
    <dgm:cxn modelId="{09D078B6-2D82-44A1-8B93-7CDE40757D89}" type="presParOf" srcId="{D0F51023-9B2A-4E0F-AA62-46BB45BCCC70}" destId="{87010779-F2A4-46C9-A46F-D43D1CF236D1}" srcOrd="0" destOrd="0" presId="urn:microsoft.com/office/officeart/2008/layout/LinedList"/>
    <dgm:cxn modelId="{C773F58A-1E4D-4170-8723-C45F2DE0BBE5}" type="presParOf" srcId="{D0F51023-9B2A-4E0F-AA62-46BB45BCCC70}" destId="{087B7FFB-5FB7-4768-AB4F-7817A88D57EF}" srcOrd="1" destOrd="0" presId="urn:microsoft.com/office/officeart/2008/layout/LinedList"/>
    <dgm:cxn modelId="{B407F915-3764-424E-A504-FB7B60AF005C}" type="presParOf" srcId="{D0F51023-9B2A-4E0F-AA62-46BB45BCCC70}" destId="{32F6309A-F78E-4311-9BE7-836CA781B2DB}" srcOrd="2" destOrd="0" presId="urn:microsoft.com/office/officeart/2008/layout/LinedList"/>
    <dgm:cxn modelId="{35366868-B264-4FF8-B7C5-8054604BC4DA}" type="presParOf" srcId="{A2741B69-AE7E-47E2-B63E-0261CCF5C6B9}" destId="{D4E4FBE6-1736-45BA-9D78-1819C2BF7941}" srcOrd="5" destOrd="0" presId="urn:microsoft.com/office/officeart/2008/layout/LinedList"/>
    <dgm:cxn modelId="{8437257D-E609-4D38-8F8A-BCC8EE7B9DD6}" type="presParOf" srcId="{A2741B69-AE7E-47E2-B63E-0261CCF5C6B9}" destId="{6CF4CE51-BE25-48C9-8BD0-9710CCB7A78C}" srcOrd="6" destOrd="0" presId="urn:microsoft.com/office/officeart/2008/layout/LinedList"/>
    <dgm:cxn modelId="{3F6C43BC-2870-49C1-9EF9-2CFFE6B73978}" type="presParOf" srcId="{966CCD2B-83F6-4E22-8301-C6B8B87FB58A}" destId="{1C549B72-F308-45CC-8670-7645EECD4E91}" srcOrd="2" destOrd="0" presId="urn:microsoft.com/office/officeart/2008/layout/LinedList"/>
    <dgm:cxn modelId="{2CFE38AF-BAD0-401A-99B1-0074A076CFC8}" type="presParOf" srcId="{966CCD2B-83F6-4E22-8301-C6B8B87FB58A}" destId="{683096FC-549E-4F94-AB31-0BD153116BC3}" srcOrd="3" destOrd="0" presId="urn:microsoft.com/office/officeart/2008/layout/LinedList"/>
    <dgm:cxn modelId="{37D3B30C-2815-402E-B7E0-0D151ADC4C8B}" type="presParOf" srcId="{683096FC-549E-4F94-AB31-0BD153116BC3}" destId="{806C12F3-F407-441C-B1C9-C480192CD01E}" srcOrd="0" destOrd="0" presId="urn:microsoft.com/office/officeart/2008/layout/LinedList"/>
    <dgm:cxn modelId="{43CA9264-7941-4F8F-9465-33D766D32401}" type="presParOf" srcId="{683096FC-549E-4F94-AB31-0BD153116BC3}" destId="{50181673-4FFF-4796-A780-D5BB533849CE}" srcOrd="1" destOrd="0" presId="urn:microsoft.com/office/officeart/2008/layout/LinedList"/>
    <dgm:cxn modelId="{59CC99F8-C08D-4EB3-B6F9-BA5483D6A02C}" type="presParOf" srcId="{50181673-4FFF-4796-A780-D5BB533849CE}" destId="{22A39972-8A4D-4D52-B6AA-AD274C9CB348}" srcOrd="0" destOrd="0" presId="urn:microsoft.com/office/officeart/2008/layout/LinedList"/>
    <dgm:cxn modelId="{9B10F70A-CF01-401D-A38F-84FA85382C37}" type="presParOf" srcId="{50181673-4FFF-4796-A780-D5BB533849CE}" destId="{021D55F5-4924-4BC8-94F1-C41AFFA85C39}" srcOrd="1" destOrd="0" presId="urn:microsoft.com/office/officeart/2008/layout/LinedList"/>
    <dgm:cxn modelId="{DF5D3539-9861-4671-B41B-5DFC8CB31B58}" type="presParOf" srcId="{021D55F5-4924-4BC8-94F1-C41AFFA85C39}" destId="{BA433EEA-1CE7-4001-9103-7509244F62D3}" srcOrd="0" destOrd="0" presId="urn:microsoft.com/office/officeart/2008/layout/LinedList"/>
    <dgm:cxn modelId="{6BA630FA-9E79-4430-B090-04B6DF0F4398}" type="presParOf" srcId="{021D55F5-4924-4BC8-94F1-C41AFFA85C39}" destId="{2C945CA1-36EF-4677-8F14-B87200BEE2BD}" srcOrd="1" destOrd="0" presId="urn:microsoft.com/office/officeart/2008/layout/LinedList"/>
    <dgm:cxn modelId="{D03ED22A-8D90-431E-ADBF-E6B1061C3CB3}" type="presParOf" srcId="{021D55F5-4924-4BC8-94F1-C41AFFA85C39}" destId="{27925AFA-9F05-4469-AD00-69DD7DD47290}" srcOrd="2" destOrd="0" presId="urn:microsoft.com/office/officeart/2008/layout/LinedList"/>
    <dgm:cxn modelId="{6977D933-C85C-4F30-B94E-55B4E05CDDC7}" type="presParOf" srcId="{50181673-4FFF-4796-A780-D5BB533849CE}" destId="{74D6632B-CFC4-415F-AEA5-FF6A34451B53}" srcOrd="2" destOrd="0" presId="urn:microsoft.com/office/officeart/2008/layout/LinedList"/>
    <dgm:cxn modelId="{C4DB65AF-4CC2-4E98-B221-947E5A54510D}" type="presParOf" srcId="{50181673-4FFF-4796-A780-D5BB533849CE}" destId="{41D40C4A-B63B-49AE-BDC0-A38F795702B2}" srcOrd="3" destOrd="0" presId="urn:microsoft.com/office/officeart/2008/layout/LinedList"/>
    <dgm:cxn modelId="{E159AD6D-DB1D-45DB-AD03-BD0BC015DFE7}" type="presParOf" srcId="{50181673-4FFF-4796-A780-D5BB533849CE}" destId="{9F6E6EFC-EC19-4526-B52D-C09DB3027A4E}" srcOrd="4" destOrd="0" presId="urn:microsoft.com/office/officeart/2008/layout/LinedList"/>
    <dgm:cxn modelId="{0451D866-EDCD-4C99-969E-32FC756844AD}" type="presParOf" srcId="{9F6E6EFC-EC19-4526-B52D-C09DB3027A4E}" destId="{992E23AE-2D4F-412E-B40A-E0B67D63B747}" srcOrd="0" destOrd="0" presId="urn:microsoft.com/office/officeart/2008/layout/LinedList"/>
    <dgm:cxn modelId="{B86EC6B6-B50C-45FB-9C45-8592C9536E51}" type="presParOf" srcId="{9F6E6EFC-EC19-4526-B52D-C09DB3027A4E}" destId="{DBC2D426-A899-410D-832C-521CE3EB2E4A}" srcOrd="1" destOrd="0" presId="urn:microsoft.com/office/officeart/2008/layout/LinedList"/>
    <dgm:cxn modelId="{829720CA-EA44-43E1-9BA5-A5966CB712A7}" type="presParOf" srcId="{9F6E6EFC-EC19-4526-B52D-C09DB3027A4E}" destId="{1177ED50-B888-42FC-B040-FACFFEFB7311}" srcOrd="2" destOrd="0" presId="urn:microsoft.com/office/officeart/2008/layout/LinedList"/>
    <dgm:cxn modelId="{DEA32E78-AB87-475C-921E-092E03A737A7}" type="presParOf" srcId="{50181673-4FFF-4796-A780-D5BB533849CE}" destId="{66FA64DF-5813-4B89-A926-EC2A25D8ADF8}" srcOrd="5" destOrd="0" presId="urn:microsoft.com/office/officeart/2008/layout/LinedList"/>
    <dgm:cxn modelId="{45E765F9-960D-4940-806B-FDBF4C09582E}" type="presParOf" srcId="{50181673-4FFF-4796-A780-D5BB533849CE}" destId="{80AB5A61-0234-40FA-A4B8-6F16A6D82268}" srcOrd="6" destOrd="0" presId="urn:microsoft.com/office/officeart/2008/layout/LinedList"/>
    <dgm:cxn modelId="{B45AA22B-961B-410D-A15B-E16957BCA78B}" type="presParOf" srcId="{966CCD2B-83F6-4E22-8301-C6B8B87FB58A}" destId="{C974B429-68A2-4BA0-B4CD-E7124CBD8027}" srcOrd="4" destOrd="0" presId="urn:microsoft.com/office/officeart/2008/layout/LinedList"/>
    <dgm:cxn modelId="{EC46022F-099D-4080-9471-7FD4717E9F16}" type="presParOf" srcId="{966CCD2B-83F6-4E22-8301-C6B8B87FB58A}" destId="{2A91628F-64BF-484F-91B5-FC5E0539F311}" srcOrd="5" destOrd="0" presId="urn:microsoft.com/office/officeart/2008/layout/LinedList"/>
    <dgm:cxn modelId="{7F5C8DFC-ECBE-4701-8FB1-F069B2101398}" type="presParOf" srcId="{2A91628F-64BF-484F-91B5-FC5E0539F311}" destId="{AA4FEB77-F5EC-492E-AA56-491AE11D30F4}" srcOrd="0" destOrd="0" presId="urn:microsoft.com/office/officeart/2008/layout/LinedList"/>
    <dgm:cxn modelId="{4A60A3E9-21E6-4E6F-B7D9-6A139D807E06}" type="presParOf" srcId="{2A91628F-64BF-484F-91B5-FC5E0539F311}" destId="{41D50672-E276-4D84-B363-F4FAEEC65B51}" srcOrd="1" destOrd="0" presId="urn:microsoft.com/office/officeart/2008/layout/LinedList"/>
    <dgm:cxn modelId="{158DB2BB-00F9-4F9A-A172-DC7A73E99E28}" type="presParOf" srcId="{41D50672-E276-4D84-B363-F4FAEEC65B51}" destId="{1CE52764-D0E6-42D0-9B90-03ABD586696F}" srcOrd="0" destOrd="0" presId="urn:microsoft.com/office/officeart/2008/layout/LinedList"/>
    <dgm:cxn modelId="{A7801CE7-8DE6-4767-A1A4-C66CC95EEDDF}" type="presParOf" srcId="{41D50672-E276-4D84-B363-F4FAEEC65B51}" destId="{BF03AAD0-6EC1-4A10-A4A1-50467B06DBFB}" srcOrd="1" destOrd="0" presId="urn:microsoft.com/office/officeart/2008/layout/LinedList"/>
    <dgm:cxn modelId="{592B27A6-D019-45B6-A0B6-E1B10AC03752}" type="presParOf" srcId="{BF03AAD0-6EC1-4A10-A4A1-50467B06DBFB}" destId="{E40456FA-5E38-41DE-9F40-FA13597C0D9E}" srcOrd="0" destOrd="0" presId="urn:microsoft.com/office/officeart/2008/layout/LinedList"/>
    <dgm:cxn modelId="{D617669B-2CD1-48A8-88EE-764101058044}" type="presParOf" srcId="{BF03AAD0-6EC1-4A10-A4A1-50467B06DBFB}" destId="{B8898A76-890E-48A2-9141-E9527DBE7509}" srcOrd="1" destOrd="0" presId="urn:microsoft.com/office/officeart/2008/layout/LinedList"/>
    <dgm:cxn modelId="{06D7F78F-72D6-4234-B348-B22624E61BF9}" type="presParOf" srcId="{BF03AAD0-6EC1-4A10-A4A1-50467B06DBFB}" destId="{8E9E8146-B291-4144-82C3-0BC59FB7D954}" srcOrd="2" destOrd="0" presId="urn:microsoft.com/office/officeart/2008/layout/LinedList"/>
    <dgm:cxn modelId="{101A9706-5CFD-4FE7-A4BA-45FB14942EE6}" type="presParOf" srcId="{41D50672-E276-4D84-B363-F4FAEEC65B51}" destId="{7303A1FD-C1BC-425B-9B49-F8DDF5723B41}" srcOrd="2" destOrd="0" presId="urn:microsoft.com/office/officeart/2008/layout/LinedList"/>
    <dgm:cxn modelId="{FD1ABB95-BE19-4095-8AE8-FDC53A048D14}" type="presParOf" srcId="{41D50672-E276-4D84-B363-F4FAEEC65B51}" destId="{F08549A1-CC97-41C0-99B6-0B498B868F12}" srcOrd="3" destOrd="0" presId="urn:microsoft.com/office/officeart/2008/layout/LinedList"/>
    <dgm:cxn modelId="{3D0060A0-0623-4AE3-87AA-180B8EF6685A}" type="presParOf" srcId="{41D50672-E276-4D84-B363-F4FAEEC65B51}" destId="{BA16041E-E0F3-4D4B-8C8A-2FC35056E36B}" srcOrd="4" destOrd="0" presId="urn:microsoft.com/office/officeart/2008/layout/LinedList"/>
    <dgm:cxn modelId="{FAA213BE-B69F-4631-9963-1EA777620437}" type="presParOf" srcId="{BA16041E-E0F3-4D4B-8C8A-2FC35056E36B}" destId="{C16A4EDF-3617-488F-AC07-EB05FAAEC38C}" srcOrd="0" destOrd="0" presId="urn:microsoft.com/office/officeart/2008/layout/LinedList"/>
    <dgm:cxn modelId="{B7032F99-8B94-47B9-8323-AFFCBC9B5E06}" type="presParOf" srcId="{BA16041E-E0F3-4D4B-8C8A-2FC35056E36B}" destId="{A5071878-9EE3-4FBE-B172-A025A0733285}" srcOrd="1" destOrd="0" presId="urn:microsoft.com/office/officeart/2008/layout/LinedList"/>
    <dgm:cxn modelId="{46734061-25D4-4F21-A22A-ADC95C30D990}" type="presParOf" srcId="{BA16041E-E0F3-4D4B-8C8A-2FC35056E36B}" destId="{BE74EF2B-1BC8-4F57-88F8-CC3873C34FA4}" srcOrd="2" destOrd="0" presId="urn:microsoft.com/office/officeart/2008/layout/LinedList"/>
    <dgm:cxn modelId="{A50C32B4-05DF-41A6-8C5F-6D0B61D0890B}" type="presParOf" srcId="{41D50672-E276-4D84-B363-F4FAEEC65B51}" destId="{BBB5AF5D-4961-451C-B491-C747ED904990}" srcOrd="5" destOrd="0" presId="urn:microsoft.com/office/officeart/2008/layout/LinedList"/>
    <dgm:cxn modelId="{0BB1913A-6390-4386-A3B2-C0E2EBD98580}" type="presParOf" srcId="{41D50672-E276-4D84-B363-F4FAEEC65B51}" destId="{A9B068E3-7B9F-435F-AB36-2C0A000E2A80}" srcOrd="6" destOrd="0" presId="urn:microsoft.com/office/officeart/2008/layout/LinedList"/>
    <dgm:cxn modelId="{56698D10-60E3-44A0-896D-75DF4C2A101B}" type="presParOf" srcId="{966CCD2B-83F6-4E22-8301-C6B8B87FB58A}" destId="{0D31C050-BD29-42CE-A5CB-E97AF2DFC453}" srcOrd="6" destOrd="0" presId="urn:microsoft.com/office/officeart/2008/layout/LinedList"/>
    <dgm:cxn modelId="{B9A127C3-AC5F-43E3-B276-FBD64DCC16AC}" type="presParOf" srcId="{966CCD2B-83F6-4E22-8301-C6B8B87FB58A}" destId="{B03610A8-5161-47EC-B31B-DE67F836F95C}" srcOrd="7" destOrd="0" presId="urn:microsoft.com/office/officeart/2008/layout/LinedList"/>
    <dgm:cxn modelId="{D1F6AF82-9F0E-478D-B0B8-9BD86102816D}" type="presParOf" srcId="{B03610A8-5161-47EC-B31B-DE67F836F95C}" destId="{8C812436-54FC-4E43-9FF6-C08B93C17647}" srcOrd="0" destOrd="0" presId="urn:microsoft.com/office/officeart/2008/layout/LinedList"/>
    <dgm:cxn modelId="{5FB49C8C-3066-4E73-B29B-D112B69F77C7}" type="presParOf" srcId="{B03610A8-5161-47EC-B31B-DE67F836F95C}" destId="{277E810E-63DE-497D-87C1-D83B89A9DB5D}" srcOrd="1" destOrd="0" presId="urn:microsoft.com/office/officeart/2008/layout/LinedList"/>
    <dgm:cxn modelId="{EFB99694-F371-4E89-9111-1D1CAF5F7C5F}" type="presParOf" srcId="{277E810E-63DE-497D-87C1-D83B89A9DB5D}" destId="{9F1EC14F-A6C2-4016-B684-0A48E6CAD199}" srcOrd="0" destOrd="0" presId="urn:microsoft.com/office/officeart/2008/layout/LinedList"/>
    <dgm:cxn modelId="{AF3FC1A5-42ED-468F-ABF2-25C0BF46AC0A}" type="presParOf" srcId="{277E810E-63DE-497D-87C1-D83B89A9DB5D}" destId="{727A291D-DC4A-42DF-96EE-DDC37452AA65}" srcOrd="1" destOrd="0" presId="urn:microsoft.com/office/officeart/2008/layout/LinedList"/>
    <dgm:cxn modelId="{EE11471F-E064-4A65-9A0B-D47137D3D3A1}" type="presParOf" srcId="{727A291D-DC4A-42DF-96EE-DDC37452AA65}" destId="{81AD15E3-6B96-4474-90C1-75B729A75A38}" srcOrd="0" destOrd="0" presId="urn:microsoft.com/office/officeart/2008/layout/LinedList"/>
    <dgm:cxn modelId="{A652DAD7-6862-4E21-9FC2-BE61C77887C2}" type="presParOf" srcId="{727A291D-DC4A-42DF-96EE-DDC37452AA65}" destId="{543F0CC5-BE40-43E9-BD5A-214A7ABCFEFC}" srcOrd="1" destOrd="0" presId="urn:microsoft.com/office/officeart/2008/layout/LinedList"/>
    <dgm:cxn modelId="{824F030E-73AE-466E-965B-C10A06D24D24}" type="presParOf" srcId="{727A291D-DC4A-42DF-96EE-DDC37452AA65}" destId="{928C310F-2781-4B25-9DCB-1BF6CF6577DE}" srcOrd="2" destOrd="0" presId="urn:microsoft.com/office/officeart/2008/layout/LinedList"/>
    <dgm:cxn modelId="{2B1911B6-D64F-4E65-AA13-547878962BE9}" type="presParOf" srcId="{277E810E-63DE-497D-87C1-D83B89A9DB5D}" destId="{608CA722-FC84-4E90-88F6-4959A9D1BE1C}" srcOrd="2" destOrd="0" presId="urn:microsoft.com/office/officeart/2008/layout/LinedList"/>
    <dgm:cxn modelId="{D49D6D01-6B1B-4172-8D39-5600E2D9A64C}" type="presParOf" srcId="{277E810E-63DE-497D-87C1-D83B89A9DB5D}" destId="{4E0100B6-68F5-4BD1-AE9F-C0E9F3A5A63D}" srcOrd="3" destOrd="0" presId="urn:microsoft.com/office/officeart/2008/layout/LinedList"/>
    <dgm:cxn modelId="{FF40EC2B-8888-428D-9840-30CA858EA84D}" type="presParOf" srcId="{277E810E-63DE-497D-87C1-D83B89A9DB5D}" destId="{D448C0C2-F917-48A8-B861-3B9F7FC0CAB6}" srcOrd="4" destOrd="0" presId="urn:microsoft.com/office/officeart/2008/layout/LinedList"/>
    <dgm:cxn modelId="{4EEEDF3C-33C0-42BC-AC80-C91C8B497FAE}" type="presParOf" srcId="{D448C0C2-F917-48A8-B861-3B9F7FC0CAB6}" destId="{4A817D7C-39D8-41D0-BA63-FE27786EA6B1}" srcOrd="0" destOrd="0" presId="urn:microsoft.com/office/officeart/2008/layout/LinedList"/>
    <dgm:cxn modelId="{4E200952-1E47-441D-AEFF-8BC3A836EEE4}" type="presParOf" srcId="{D448C0C2-F917-48A8-B861-3B9F7FC0CAB6}" destId="{9D9B7B3D-2FFD-4326-AFF4-59C32883985C}" srcOrd="1" destOrd="0" presId="urn:microsoft.com/office/officeart/2008/layout/LinedList"/>
    <dgm:cxn modelId="{5806BC27-D9D0-4A0B-B975-047BA72738B3}" type="presParOf" srcId="{D448C0C2-F917-48A8-B861-3B9F7FC0CAB6}" destId="{3CA1A4D5-1A63-4100-A80E-FFA0E8025034}" srcOrd="2" destOrd="0" presId="urn:microsoft.com/office/officeart/2008/layout/LinedList"/>
    <dgm:cxn modelId="{67642BDC-229E-4EC3-9005-DD03FC87F6A6}" type="presParOf" srcId="{277E810E-63DE-497D-87C1-D83B89A9DB5D}" destId="{2CDC0517-5A54-486B-9737-8087FFC3BAD4}" srcOrd="5" destOrd="0" presId="urn:microsoft.com/office/officeart/2008/layout/LinedList"/>
    <dgm:cxn modelId="{1DD1FFA5-9E06-477A-90C4-90CA600C311B}" type="presParOf" srcId="{277E810E-63DE-497D-87C1-D83B89A9DB5D}" destId="{0897CB10-1836-4C4A-B8B5-D62535193772}" srcOrd="6" destOrd="0" presId="urn:microsoft.com/office/officeart/2008/layout/LinedList"/>
    <dgm:cxn modelId="{5E15772A-5206-4FAE-86BF-9F2054C191E1}" type="presParOf" srcId="{966CCD2B-83F6-4E22-8301-C6B8B87FB58A}" destId="{874E7584-25A5-4A0E-AC5F-36A84898ED78}" srcOrd="8" destOrd="0" presId="urn:microsoft.com/office/officeart/2008/layout/LinedList"/>
    <dgm:cxn modelId="{74FF425A-B5B4-44C9-9005-3FFADEEFF38C}" type="presParOf" srcId="{966CCD2B-83F6-4E22-8301-C6B8B87FB58A}" destId="{330473CB-F2F7-4538-8AF4-E6EFEA8D1CB6}" srcOrd="9" destOrd="0" presId="urn:microsoft.com/office/officeart/2008/layout/LinedList"/>
    <dgm:cxn modelId="{A5E71CEA-873D-4C83-A268-2EE8404675A1}" type="presParOf" srcId="{330473CB-F2F7-4538-8AF4-E6EFEA8D1CB6}" destId="{D6687A0A-3513-49F2-A212-3FCF2F09C5C5}" srcOrd="0" destOrd="0" presId="urn:microsoft.com/office/officeart/2008/layout/LinedList"/>
    <dgm:cxn modelId="{7CAE6E15-28F7-46FB-9371-03A19EFE2C5D}" type="presParOf" srcId="{330473CB-F2F7-4538-8AF4-E6EFEA8D1CB6}" destId="{AE18045C-EA2C-4DEE-93EB-0DE2E2D19B64}" srcOrd="1" destOrd="0" presId="urn:microsoft.com/office/officeart/2008/layout/LinedList"/>
    <dgm:cxn modelId="{A1A00F7D-7751-4B98-83C2-FAD62DD1F5D2}" type="presParOf" srcId="{AE18045C-EA2C-4DEE-93EB-0DE2E2D19B64}" destId="{DF3C43C9-C17F-4CB6-B65D-1FBC24BCAE80}" srcOrd="0" destOrd="0" presId="urn:microsoft.com/office/officeart/2008/layout/LinedList"/>
    <dgm:cxn modelId="{DBFF63F2-1BDD-4362-A149-8E4CF8310C9D}" type="presParOf" srcId="{AE18045C-EA2C-4DEE-93EB-0DE2E2D19B64}" destId="{3C48D261-DBE4-45B5-A171-8CBE5753274F}" srcOrd="1" destOrd="0" presId="urn:microsoft.com/office/officeart/2008/layout/LinedList"/>
    <dgm:cxn modelId="{196E59F9-FC7F-44BD-B534-E779572D0457}" type="presParOf" srcId="{3C48D261-DBE4-45B5-A171-8CBE5753274F}" destId="{D81813EC-09CA-4EA8-9729-9C40831E3435}" srcOrd="0" destOrd="0" presId="urn:microsoft.com/office/officeart/2008/layout/LinedList"/>
    <dgm:cxn modelId="{A3E78B61-D7F8-46A6-98EB-774EDA02E53C}" type="presParOf" srcId="{3C48D261-DBE4-45B5-A171-8CBE5753274F}" destId="{51633246-0E7B-47DA-926D-F182160E9F6B}" srcOrd="1" destOrd="0" presId="urn:microsoft.com/office/officeart/2008/layout/LinedList"/>
    <dgm:cxn modelId="{A2D81816-E79F-46ED-BD30-A113474BBA01}" type="presParOf" srcId="{3C48D261-DBE4-45B5-A171-8CBE5753274F}" destId="{D0F20C4F-18F9-4067-AAD9-0870DE14A24D}" srcOrd="2" destOrd="0" presId="urn:microsoft.com/office/officeart/2008/layout/LinedList"/>
    <dgm:cxn modelId="{D4CB175D-BD8B-486E-92F8-42466B8F3C23}" type="presParOf" srcId="{AE18045C-EA2C-4DEE-93EB-0DE2E2D19B64}" destId="{4A118B9A-D5BB-40A2-BD32-38C49E144FA2}" srcOrd="2" destOrd="0" presId="urn:microsoft.com/office/officeart/2008/layout/LinedList"/>
    <dgm:cxn modelId="{8525735D-DE0A-4BD2-943A-16D4FA4E23E2}" type="presParOf" srcId="{AE18045C-EA2C-4DEE-93EB-0DE2E2D19B64}" destId="{B467017C-68F0-424E-AF03-360AD7811989}" srcOrd="3" destOrd="0" presId="urn:microsoft.com/office/officeart/2008/layout/LinedList"/>
    <dgm:cxn modelId="{500F60A0-7C3E-4788-BAEE-7E54D377E318}" type="presParOf" srcId="{AE18045C-EA2C-4DEE-93EB-0DE2E2D19B64}" destId="{20291538-F215-4B9A-91F0-E961B955D049}" srcOrd="4" destOrd="0" presId="urn:microsoft.com/office/officeart/2008/layout/LinedList"/>
    <dgm:cxn modelId="{77242AAD-9035-4616-B4CA-21CA18EBEDF8}" type="presParOf" srcId="{20291538-F215-4B9A-91F0-E961B955D049}" destId="{F8FCA416-AA3B-40D7-94F4-0418B432E5AA}" srcOrd="0" destOrd="0" presId="urn:microsoft.com/office/officeart/2008/layout/LinedList"/>
    <dgm:cxn modelId="{A7C6F4E3-C302-4A82-9E38-358DAB865E97}" type="presParOf" srcId="{20291538-F215-4B9A-91F0-E961B955D049}" destId="{241790F4-2B3B-47BA-ACB7-F3479FAD3BE2}" srcOrd="1" destOrd="0" presId="urn:microsoft.com/office/officeart/2008/layout/LinedList"/>
    <dgm:cxn modelId="{181036CA-233B-4385-A273-98A442C03F82}" type="presParOf" srcId="{20291538-F215-4B9A-91F0-E961B955D049}" destId="{8C62BA8C-F346-4F4D-9ACF-6B9D24F8897D}" srcOrd="2" destOrd="0" presId="urn:microsoft.com/office/officeart/2008/layout/LinedList"/>
    <dgm:cxn modelId="{C2D3AECC-134F-48BC-B31B-5013D0A9D41B}" type="presParOf" srcId="{AE18045C-EA2C-4DEE-93EB-0DE2E2D19B64}" destId="{E746A5D2-4619-462F-BA76-69176E028F1B}" srcOrd="5" destOrd="0" presId="urn:microsoft.com/office/officeart/2008/layout/LinedList"/>
    <dgm:cxn modelId="{11209840-1302-408B-A5B2-BF7033310055}" type="presParOf" srcId="{AE18045C-EA2C-4DEE-93EB-0DE2E2D19B64}" destId="{C90B26E0-B060-429E-A0D0-5740965785DA}"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C0CE-61C2-4164-908A-B7FA414F4F03}">
      <dsp:nvSpPr>
        <dsp:cNvPr id="0" name=""/>
        <dsp:cNvSpPr/>
      </dsp:nvSpPr>
      <dsp:spPr>
        <a:xfrm>
          <a:off x="0" y="501"/>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44341-B7CB-41BD-AE4D-0E598F9D7516}">
      <dsp:nvSpPr>
        <dsp:cNvPr id="0" name=""/>
        <dsp:cNvSpPr/>
      </dsp:nvSpPr>
      <dsp:spPr>
        <a:xfrm>
          <a:off x="0" y="501"/>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Social Media</a:t>
          </a:r>
          <a:endParaRPr lang="en-US" sz="1700" kern="1200"/>
        </a:p>
      </dsp:txBody>
      <dsp:txXfrm>
        <a:off x="0" y="501"/>
        <a:ext cx="1444044" cy="821440"/>
      </dsp:txXfrm>
    </dsp:sp>
    <dsp:sp modelId="{6139EC37-36AC-4EC7-AE7D-75CC6B3BFD36}">
      <dsp:nvSpPr>
        <dsp:cNvPr id="0" name=""/>
        <dsp:cNvSpPr/>
      </dsp:nvSpPr>
      <dsp:spPr>
        <a:xfrm>
          <a:off x="1552347" y="19593"/>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t>Deepfakes</a:t>
          </a:r>
          <a:r>
            <a:rPr lang="en-US" sz="1300" kern="1200" dirty="0"/>
            <a:t>: Over </a:t>
          </a:r>
          <a:r>
            <a:rPr lang="en-US" sz="1300" b="1" kern="1200" dirty="0"/>
            <a:t>49,000</a:t>
          </a:r>
          <a:r>
            <a:rPr lang="en-US" sz="1300" kern="1200" dirty="0"/>
            <a:t> deepfake videos online (2020).</a:t>
          </a:r>
        </a:p>
      </dsp:txBody>
      <dsp:txXfrm>
        <a:off x="1552347" y="19593"/>
        <a:ext cx="5667875" cy="381841"/>
      </dsp:txXfrm>
    </dsp:sp>
    <dsp:sp modelId="{C95232C0-1D8D-4F49-AA4E-96C1EAA92BBD}">
      <dsp:nvSpPr>
        <dsp:cNvPr id="0" name=""/>
        <dsp:cNvSpPr/>
      </dsp:nvSpPr>
      <dsp:spPr>
        <a:xfrm>
          <a:off x="1444044" y="401434"/>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7B7FFB-5FB7-4768-AB4F-7817A88D57EF}">
      <dsp:nvSpPr>
        <dsp:cNvPr id="0" name=""/>
        <dsp:cNvSpPr/>
      </dsp:nvSpPr>
      <dsp:spPr>
        <a:xfrm>
          <a:off x="1552347" y="420527"/>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Misinformation</a:t>
          </a:r>
          <a:r>
            <a:rPr lang="en-US" sz="1300" kern="1200"/>
            <a:t>: Key driver of false news on platforms like Facebook and Twitter.</a:t>
          </a:r>
        </a:p>
      </dsp:txBody>
      <dsp:txXfrm>
        <a:off x="1552347" y="420527"/>
        <a:ext cx="5667875" cy="381841"/>
      </dsp:txXfrm>
    </dsp:sp>
    <dsp:sp modelId="{D4E4FBE6-1736-45BA-9D78-1819C2BF7941}">
      <dsp:nvSpPr>
        <dsp:cNvPr id="0" name=""/>
        <dsp:cNvSpPr/>
      </dsp:nvSpPr>
      <dsp:spPr>
        <a:xfrm>
          <a:off x="1444044" y="802368"/>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49B72-F308-45CC-8670-7645EECD4E91}">
      <dsp:nvSpPr>
        <dsp:cNvPr id="0" name=""/>
        <dsp:cNvSpPr/>
      </dsp:nvSpPr>
      <dsp:spPr>
        <a:xfrm>
          <a:off x="0" y="821941"/>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C12F3-F407-441C-B1C9-C480192CD01E}">
      <dsp:nvSpPr>
        <dsp:cNvPr id="0" name=""/>
        <dsp:cNvSpPr/>
      </dsp:nvSpPr>
      <dsp:spPr>
        <a:xfrm>
          <a:off x="0" y="821941"/>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Politics</a:t>
          </a:r>
          <a:endParaRPr lang="en-US" sz="1700" kern="1200"/>
        </a:p>
      </dsp:txBody>
      <dsp:txXfrm>
        <a:off x="0" y="821941"/>
        <a:ext cx="1444044" cy="821440"/>
      </dsp:txXfrm>
    </dsp:sp>
    <dsp:sp modelId="{2C945CA1-36EF-4677-8F14-B87200BEE2BD}">
      <dsp:nvSpPr>
        <dsp:cNvPr id="0" name=""/>
        <dsp:cNvSpPr/>
      </dsp:nvSpPr>
      <dsp:spPr>
        <a:xfrm>
          <a:off x="1552347" y="841033"/>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Election Interference</a:t>
          </a:r>
          <a:r>
            <a:rPr lang="en-US" sz="1300" kern="1200"/>
            <a:t>: </a:t>
          </a:r>
          <a:r>
            <a:rPr lang="en-US" sz="1300" b="1" kern="1200"/>
            <a:t>70%</a:t>
          </a:r>
          <a:r>
            <a:rPr lang="en-US" sz="1300" kern="1200"/>
            <a:t> of people saw manipulated political content (2020).</a:t>
          </a:r>
        </a:p>
      </dsp:txBody>
      <dsp:txXfrm>
        <a:off x="1552347" y="841033"/>
        <a:ext cx="5667875" cy="381841"/>
      </dsp:txXfrm>
    </dsp:sp>
    <dsp:sp modelId="{74D6632B-CFC4-415F-AEA5-FF6A34451B53}">
      <dsp:nvSpPr>
        <dsp:cNvPr id="0" name=""/>
        <dsp:cNvSpPr/>
      </dsp:nvSpPr>
      <dsp:spPr>
        <a:xfrm>
          <a:off x="1444044" y="1222875"/>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2D426-A899-410D-832C-521CE3EB2E4A}">
      <dsp:nvSpPr>
        <dsp:cNvPr id="0" name=""/>
        <dsp:cNvSpPr/>
      </dsp:nvSpPr>
      <dsp:spPr>
        <a:xfrm>
          <a:off x="1552347" y="1241967"/>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Trust Erosion</a:t>
          </a:r>
          <a:r>
            <a:rPr lang="en-US" sz="1300" kern="1200"/>
            <a:t>: </a:t>
          </a:r>
          <a:r>
            <a:rPr lang="en-US" sz="1300" b="1" kern="1200"/>
            <a:t>68%</a:t>
          </a:r>
          <a:r>
            <a:rPr lang="en-US" sz="1300" kern="1200"/>
            <a:t> worry about deepfakes harming trust in media.</a:t>
          </a:r>
        </a:p>
      </dsp:txBody>
      <dsp:txXfrm>
        <a:off x="1552347" y="1241967"/>
        <a:ext cx="5667875" cy="381841"/>
      </dsp:txXfrm>
    </dsp:sp>
    <dsp:sp modelId="{66FA64DF-5813-4B89-A926-EC2A25D8ADF8}">
      <dsp:nvSpPr>
        <dsp:cNvPr id="0" name=""/>
        <dsp:cNvSpPr/>
      </dsp:nvSpPr>
      <dsp:spPr>
        <a:xfrm>
          <a:off x="1444044" y="1623808"/>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74B429-68A2-4BA0-B4CD-E7124CBD8027}">
      <dsp:nvSpPr>
        <dsp:cNvPr id="0" name=""/>
        <dsp:cNvSpPr/>
      </dsp:nvSpPr>
      <dsp:spPr>
        <a:xfrm>
          <a:off x="0" y="1643382"/>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FEB77-F5EC-492E-AA56-491AE11D30F4}">
      <dsp:nvSpPr>
        <dsp:cNvPr id="0" name=""/>
        <dsp:cNvSpPr/>
      </dsp:nvSpPr>
      <dsp:spPr>
        <a:xfrm>
          <a:off x="0" y="1643382"/>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Crime</a:t>
          </a:r>
          <a:endParaRPr lang="en-US" sz="1700" kern="1200"/>
        </a:p>
      </dsp:txBody>
      <dsp:txXfrm>
        <a:off x="0" y="1643382"/>
        <a:ext cx="1444044" cy="821440"/>
      </dsp:txXfrm>
    </dsp:sp>
    <dsp:sp modelId="{B8898A76-890E-48A2-9141-E9527DBE7509}">
      <dsp:nvSpPr>
        <dsp:cNvPr id="0" name=""/>
        <dsp:cNvSpPr/>
      </dsp:nvSpPr>
      <dsp:spPr>
        <a:xfrm>
          <a:off x="1552347" y="1662474"/>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Financial Fraud</a:t>
          </a:r>
          <a:r>
            <a:rPr lang="en-US" sz="1300" kern="1200"/>
            <a:t>: A CEO lost </a:t>
          </a:r>
          <a:r>
            <a:rPr lang="en-US" sz="1300" b="1" kern="1200"/>
            <a:t>$243,000</a:t>
          </a:r>
          <a:r>
            <a:rPr lang="en-US" sz="1300" kern="1200"/>
            <a:t> to a deepfake call.</a:t>
          </a:r>
        </a:p>
      </dsp:txBody>
      <dsp:txXfrm>
        <a:off x="1552347" y="1662474"/>
        <a:ext cx="5667875" cy="381841"/>
      </dsp:txXfrm>
    </dsp:sp>
    <dsp:sp modelId="{7303A1FD-C1BC-425B-9B49-F8DDF5723B41}">
      <dsp:nvSpPr>
        <dsp:cNvPr id="0" name=""/>
        <dsp:cNvSpPr/>
      </dsp:nvSpPr>
      <dsp:spPr>
        <a:xfrm>
          <a:off x="1444044" y="2044315"/>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071878-9EE3-4FBE-B172-A025A0733285}">
      <dsp:nvSpPr>
        <dsp:cNvPr id="0" name=""/>
        <dsp:cNvSpPr/>
      </dsp:nvSpPr>
      <dsp:spPr>
        <a:xfrm>
          <a:off x="1552347" y="2063407"/>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Identity Theft</a:t>
          </a:r>
          <a:r>
            <a:rPr lang="en-US" sz="1300" kern="1200"/>
            <a:t>: </a:t>
          </a:r>
          <a:r>
            <a:rPr lang="en-US" sz="1300" b="1" kern="1200"/>
            <a:t>300%</a:t>
          </a:r>
          <a:r>
            <a:rPr lang="en-US" sz="1300" kern="1200"/>
            <a:t> rise in deepfake scams (2020-2022).</a:t>
          </a:r>
        </a:p>
      </dsp:txBody>
      <dsp:txXfrm>
        <a:off x="1552347" y="2063407"/>
        <a:ext cx="5667875" cy="381841"/>
      </dsp:txXfrm>
    </dsp:sp>
    <dsp:sp modelId="{BBB5AF5D-4961-451C-B491-C747ED904990}">
      <dsp:nvSpPr>
        <dsp:cNvPr id="0" name=""/>
        <dsp:cNvSpPr/>
      </dsp:nvSpPr>
      <dsp:spPr>
        <a:xfrm>
          <a:off x="1444044" y="2445249"/>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1C050-BD29-42CE-A5CB-E97AF2DFC453}">
      <dsp:nvSpPr>
        <dsp:cNvPr id="0" name=""/>
        <dsp:cNvSpPr/>
      </dsp:nvSpPr>
      <dsp:spPr>
        <a:xfrm>
          <a:off x="0" y="2464822"/>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12436-54FC-4E43-9FF6-C08B93C17647}">
      <dsp:nvSpPr>
        <dsp:cNvPr id="0" name=""/>
        <dsp:cNvSpPr/>
      </dsp:nvSpPr>
      <dsp:spPr>
        <a:xfrm>
          <a:off x="0" y="2464822"/>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Entertainment</a:t>
          </a:r>
          <a:endParaRPr lang="en-US" sz="1700" kern="1200"/>
        </a:p>
      </dsp:txBody>
      <dsp:txXfrm>
        <a:off x="0" y="2464822"/>
        <a:ext cx="1444044" cy="821440"/>
      </dsp:txXfrm>
    </dsp:sp>
    <dsp:sp modelId="{543F0CC5-BE40-43E9-BD5A-214A7ABCFEFC}">
      <dsp:nvSpPr>
        <dsp:cNvPr id="0" name=""/>
        <dsp:cNvSpPr/>
      </dsp:nvSpPr>
      <dsp:spPr>
        <a:xfrm>
          <a:off x="1552347" y="2483914"/>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Piracy</a:t>
          </a:r>
          <a:r>
            <a:rPr lang="en-US" sz="1300" kern="1200"/>
            <a:t>: AI deepfakes cost millions in copyright violations.</a:t>
          </a:r>
        </a:p>
      </dsp:txBody>
      <dsp:txXfrm>
        <a:off x="1552347" y="2483914"/>
        <a:ext cx="5667875" cy="381841"/>
      </dsp:txXfrm>
    </dsp:sp>
    <dsp:sp modelId="{608CA722-FC84-4E90-88F6-4959A9D1BE1C}">
      <dsp:nvSpPr>
        <dsp:cNvPr id="0" name=""/>
        <dsp:cNvSpPr/>
      </dsp:nvSpPr>
      <dsp:spPr>
        <a:xfrm>
          <a:off x="1444044" y="2865756"/>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B7B3D-2FFD-4326-AFF4-59C32883985C}">
      <dsp:nvSpPr>
        <dsp:cNvPr id="0" name=""/>
        <dsp:cNvSpPr/>
      </dsp:nvSpPr>
      <dsp:spPr>
        <a:xfrm>
          <a:off x="1552347" y="2884848"/>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Celebrity Abuse</a:t>
          </a:r>
          <a:r>
            <a:rPr lang="en-US" sz="1300" kern="1200"/>
            <a:t>: </a:t>
          </a:r>
          <a:r>
            <a:rPr lang="en-US" sz="1300" b="1" kern="1200"/>
            <a:t>1,000+</a:t>
          </a:r>
          <a:r>
            <a:rPr lang="en-US" sz="1300" kern="1200"/>
            <a:t> celebrities targeted by fake content.</a:t>
          </a:r>
        </a:p>
      </dsp:txBody>
      <dsp:txXfrm>
        <a:off x="1552347" y="2884848"/>
        <a:ext cx="5667875" cy="381841"/>
      </dsp:txXfrm>
    </dsp:sp>
    <dsp:sp modelId="{2CDC0517-5A54-486B-9737-8087FFC3BAD4}">
      <dsp:nvSpPr>
        <dsp:cNvPr id="0" name=""/>
        <dsp:cNvSpPr/>
      </dsp:nvSpPr>
      <dsp:spPr>
        <a:xfrm>
          <a:off x="1444044" y="3266689"/>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E7584-25A5-4A0E-AC5F-36A84898ED78}">
      <dsp:nvSpPr>
        <dsp:cNvPr id="0" name=""/>
        <dsp:cNvSpPr/>
      </dsp:nvSpPr>
      <dsp:spPr>
        <a:xfrm>
          <a:off x="0" y="3286263"/>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687A0A-3513-49F2-A212-3FCF2F09C5C5}">
      <dsp:nvSpPr>
        <dsp:cNvPr id="0" name=""/>
        <dsp:cNvSpPr/>
      </dsp:nvSpPr>
      <dsp:spPr>
        <a:xfrm>
          <a:off x="0" y="3286263"/>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Emotional Impact</a:t>
          </a:r>
          <a:endParaRPr lang="en-US" sz="1700" kern="1200"/>
        </a:p>
      </dsp:txBody>
      <dsp:txXfrm>
        <a:off x="0" y="3286263"/>
        <a:ext cx="1444044" cy="821440"/>
      </dsp:txXfrm>
    </dsp:sp>
    <dsp:sp modelId="{51633246-0E7B-47DA-926D-F182160E9F6B}">
      <dsp:nvSpPr>
        <dsp:cNvPr id="0" name=""/>
        <dsp:cNvSpPr/>
      </dsp:nvSpPr>
      <dsp:spPr>
        <a:xfrm>
          <a:off x="1552347" y="3305355"/>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Harassment</a:t>
          </a:r>
          <a:r>
            <a:rPr lang="en-US" sz="1300" kern="1200"/>
            <a:t>: </a:t>
          </a:r>
          <a:r>
            <a:rPr lang="en-US" sz="1300" b="1" kern="1200"/>
            <a:t>1 in 10 women</a:t>
          </a:r>
          <a:r>
            <a:rPr lang="en-US" sz="1300" kern="1200"/>
            <a:t> affected by deepfake pornography.</a:t>
          </a:r>
        </a:p>
      </dsp:txBody>
      <dsp:txXfrm>
        <a:off x="1552347" y="3305355"/>
        <a:ext cx="5667875" cy="381841"/>
      </dsp:txXfrm>
    </dsp:sp>
    <dsp:sp modelId="{4A118B9A-D5BB-40A2-BD32-38C49E144FA2}">
      <dsp:nvSpPr>
        <dsp:cNvPr id="0" name=""/>
        <dsp:cNvSpPr/>
      </dsp:nvSpPr>
      <dsp:spPr>
        <a:xfrm>
          <a:off x="1444044" y="3687196"/>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1790F4-2B3B-47BA-ACB7-F3479FAD3BE2}">
      <dsp:nvSpPr>
        <dsp:cNvPr id="0" name=""/>
        <dsp:cNvSpPr/>
      </dsp:nvSpPr>
      <dsp:spPr>
        <a:xfrm>
          <a:off x="1552347" y="3706288"/>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t>Trust Issues</a:t>
          </a:r>
          <a:r>
            <a:rPr lang="en-US" sz="1300" kern="1200" dirty="0"/>
            <a:t>: </a:t>
          </a:r>
          <a:r>
            <a:rPr lang="en-US" sz="1300" b="1" kern="1200" dirty="0"/>
            <a:t>58%</a:t>
          </a:r>
          <a:r>
            <a:rPr lang="en-US" sz="1300" kern="1200" dirty="0"/>
            <a:t> question online content's authenticity.</a:t>
          </a:r>
        </a:p>
      </dsp:txBody>
      <dsp:txXfrm>
        <a:off x="1552347" y="3706288"/>
        <a:ext cx="5667875" cy="381841"/>
      </dsp:txXfrm>
    </dsp:sp>
    <dsp:sp modelId="{E746A5D2-4619-462F-BA76-69176E028F1B}">
      <dsp:nvSpPr>
        <dsp:cNvPr id="0" name=""/>
        <dsp:cNvSpPr/>
      </dsp:nvSpPr>
      <dsp:spPr>
        <a:xfrm>
          <a:off x="1444044" y="4088130"/>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1D3EE-8C7C-412D-81A5-D4E3E6887916}" type="datetime1">
              <a:rPr lang="en-IN" smtClean="0"/>
              <a:t>29-10-2024</a:t>
            </a:fld>
            <a:endParaRPr lang="en-IN"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B4FDDE-647E-44DF-8749-3CBD56F44480}" type="slidenum">
              <a:rPr lang="en-IN" smtClean="0"/>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C3795-8EA9-462F-8FFB-B3000D00495A}" type="datetime1">
              <a:rPr lang="en-IN" smtClean="0"/>
              <a:t>29-10-2024</a:t>
            </a:fld>
            <a:endParaRPr lang="en-IN"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06B3-53A4-4385-8833-0D66B5057653}"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t>1</a:t>
            </a:fld>
            <a:endParaRPr lang="en-US"/>
          </a:p>
        </p:txBody>
      </p:sp>
    </p:spTree>
    <p:extLst>
      <p:ext uri="{BB962C8B-B14F-4D97-AF65-F5344CB8AC3E}">
        <p14:creationId xmlns:p14="http://schemas.microsoft.com/office/powerpoint/2010/main" val="3562475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9306B3-53A4-4385-8833-0D66B5057653}" type="slidenum">
              <a:rPr lang="en-IN" smtClean="0"/>
              <a:t>27</a:t>
            </a:fld>
            <a:endParaRPr lang="en-IN" dirty="0"/>
          </a:p>
        </p:txBody>
      </p:sp>
    </p:spTree>
    <p:extLst>
      <p:ext uri="{BB962C8B-B14F-4D97-AF65-F5344CB8AC3E}">
        <p14:creationId xmlns:p14="http://schemas.microsoft.com/office/powerpoint/2010/main" val="281631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2C73-DC99-CCB3-BA7B-1777DDE0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47585-444E-C25E-D9F8-E456AAE19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3F817-E12F-0C46-C9AC-1C41B9FC09A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288AE3-357B-FC58-6C11-C7F61F092D0D}"/>
              </a:ext>
            </a:extLst>
          </p:cNvPr>
          <p:cNvSpPr>
            <a:spLocks noGrp="1"/>
          </p:cNvSpPr>
          <p:nvPr>
            <p:ph type="sldNum" sz="quarter" idx="5"/>
          </p:nvPr>
        </p:nvSpPr>
        <p:spPr/>
        <p:txBody>
          <a:bodyPr/>
          <a:lstStyle/>
          <a:p>
            <a:fld id="{769306B3-53A4-4385-8833-0D66B5057653}" type="slidenum">
              <a:rPr lang="en-IN" smtClean="0"/>
              <a:t>29</a:t>
            </a:fld>
            <a:endParaRPr lang="en-IN" dirty="0"/>
          </a:p>
        </p:txBody>
      </p:sp>
    </p:spTree>
    <p:extLst>
      <p:ext uri="{BB962C8B-B14F-4D97-AF65-F5344CB8AC3E}">
        <p14:creationId xmlns:p14="http://schemas.microsoft.com/office/powerpoint/2010/main" val="339777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32470-189A-B262-5B22-2D2CB4090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CE75C2-348C-153A-965D-6523E6379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61EBC-9216-D9D1-5CB8-1A91354F1C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2703999-F283-5CFB-721C-F4F7879E37C0}"/>
              </a:ext>
            </a:extLst>
          </p:cNvPr>
          <p:cNvSpPr>
            <a:spLocks noGrp="1"/>
          </p:cNvSpPr>
          <p:nvPr>
            <p:ph type="sldNum" sz="quarter" idx="5"/>
          </p:nvPr>
        </p:nvSpPr>
        <p:spPr/>
        <p:txBody>
          <a:bodyPr/>
          <a:lstStyle/>
          <a:p>
            <a:fld id="{769306B3-53A4-4385-8833-0D66B5057653}" type="slidenum">
              <a:rPr lang="en-IN" smtClean="0"/>
              <a:t>30</a:t>
            </a:fld>
            <a:endParaRPr lang="en-IN" dirty="0"/>
          </a:p>
        </p:txBody>
      </p:sp>
    </p:spTree>
    <p:extLst>
      <p:ext uri="{BB962C8B-B14F-4D97-AF65-F5344CB8AC3E}">
        <p14:creationId xmlns:p14="http://schemas.microsoft.com/office/powerpoint/2010/main" val="10135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2</a:t>
            </a:fld>
            <a:endParaRPr lang="en-US" dirty="0"/>
          </a:p>
        </p:txBody>
      </p:sp>
    </p:spTree>
    <p:extLst>
      <p:ext uri="{BB962C8B-B14F-4D97-AF65-F5344CB8AC3E}">
        <p14:creationId xmlns:p14="http://schemas.microsoft.com/office/powerpoint/2010/main" val="349769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797194-026C-49FB-BB27-EDA8A7A6DB2C}" type="slidenum">
              <a:rPr lang="en-US" smtClean="0"/>
              <a:t>3</a:t>
            </a:fld>
            <a:endParaRPr lang="en-US"/>
          </a:p>
        </p:txBody>
      </p:sp>
    </p:spTree>
    <p:extLst>
      <p:ext uri="{BB962C8B-B14F-4D97-AF65-F5344CB8AC3E}">
        <p14:creationId xmlns:p14="http://schemas.microsoft.com/office/powerpoint/2010/main" val="55906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68B37-D1F6-FAB0-E718-6117E678A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4FCB4-9C2A-6647-6BFB-73B4727094B1}"/>
              </a:ext>
            </a:extLst>
          </p:cNvPr>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a:extLst>
              <a:ext uri="{FF2B5EF4-FFF2-40B4-BE49-F238E27FC236}">
                <a16:creationId xmlns:a16="http://schemas.microsoft.com/office/drawing/2014/main" id="{64F2FF1E-4167-2B88-74D6-BAD29B836A25}"/>
              </a:ext>
            </a:extLst>
          </p:cNvPr>
          <p:cNvSpPr>
            <a:spLocks noGrp="1" noEditPoints="1"/>
          </p:cNvSpPr>
          <p:nvPr>
            <p:ph type="body" idx="3"/>
          </p:nvPr>
        </p:nvSpPr>
        <p:spPr>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FADD35D-2C05-BF39-CF63-2F571A0CC5A9}"/>
              </a:ext>
            </a:extLst>
          </p:cNvPr>
          <p:cNvSpPr>
            <a:spLocks noGrp="1" noEditPoints="1"/>
          </p:cNvSpPr>
          <p:nvPr>
            <p:ph type="sldNum" sz="quarter" idx="5"/>
          </p:nvPr>
        </p:nvSpPr>
        <p:spPr>
          <a:prstGeom prst="rect">
            <a:avLst/>
          </a:prstGeom>
        </p:spPr>
        <p:txBody>
          <a:bodyPr/>
          <a:lstStyle/>
          <a:p>
            <a:fld id="{EC797194-026C-49FB-BB27-EDA8A7A6DB2C}" type="slidenum">
              <a:rPr lang="en-US" smtClean="0"/>
              <a:t>4</a:t>
            </a:fld>
            <a:endParaRPr lang="en-US"/>
          </a:p>
        </p:txBody>
      </p:sp>
    </p:spTree>
    <p:extLst>
      <p:ext uri="{BB962C8B-B14F-4D97-AF65-F5344CB8AC3E}">
        <p14:creationId xmlns:p14="http://schemas.microsoft.com/office/powerpoint/2010/main" val="3314536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A3A94423-0FC9-4893-BF8B-2BD64DF39E49}" type="slidenum">
              <a:rPr lang="en-US" smtClean="0"/>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E0FB-63D4-4193-35F1-B75888541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1A9D0-21CA-1D66-0AC9-F51D90CD74C9}"/>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DD46A889-8594-0887-FF36-67929B0CBC42}"/>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8B1F73D6-AB12-D9A5-6F50-D15DBA4C1FF9}"/>
              </a:ext>
            </a:extLst>
          </p:cNvPr>
          <p:cNvSpPr>
            <a:spLocks noGrp="1" noEditPoints="1"/>
          </p:cNvSpPr>
          <p:nvPr>
            <p:ph type="sldNum" sz="quarter" idx="5"/>
          </p:nvPr>
        </p:nvSpPr>
        <p:spPr>
          <a:prstGeom prst="rect">
            <a:avLst/>
          </a:prstGeom>
        </p:spPr>
        <p:txBody>
          <a:bodyPr/>
          <a:lstStyle/>
          <a:p>
            <a:fld id="{3AC564DB-F6FB-4FC8-843F-6A2C2F5CA06F}" type="slidenum">
              <a:rPr lang="en-US" smtClean="0"/>
              <a:t>14</a:t>
            </a:fld>
            <a:endParaRPr lang="en-US" dirty="0"/>
          </a:p>
        </p:txBody>
      </p:sp>
    </p:spTree>
    <p:extLst>
      <p:ext uri="{BB962C8B-B14F-4D97-AF65-F5344CB8AC3E}">
        <p14:creationId xmlns:p14="http://schemas.microsoft.com/office/powerpoint/2010/main" val="381345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776DC-45B3-71AA-D98D-C06B9E654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DCC0A-1E66-9F68-5B6E-7A32E0EB33B0}"/>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1CDEDAE5-EAD1-AE49-0A41-4E95EFABF004}"/>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BA46B54-2CF6-8496-E608-E02A8E81D69A}"/>
              </a:ext>
            </a:extLst>
          </p:cNvPr>
          <p:cNvSpPr>
            <a:spLocks noGrp="1" noEditPoints="1"/>
          </p:cNvSpPr>
          <p:nvPr>
            <p:ph type="sldNum" sz="quarter" idx="5"/>
          </p:nvPr>
        </p:nvSpPr>
        <p:spPr>
          <a:prstGeom prst="rect">
            <a:avLst/>
          </a:prstGeom>
        </p:spPr>
        <p:txBody>
          <a:bodyPr/>
          <a:lstStyle/>
          <a:p>
            <a:fld id="{3AC564DB-F6FB-4FC8-843F-6A2C2F5CA06F}" type="slidenum">
              <a:rPr lang="en-US" smtClean="0"/>
              <a:t>15</a:t>
            </a:fld>
            <a:endParaRPr lang="en-US" dirty="0"/>
          </a:p>
        </p:txBody>
      </p:sp>
    </p:spTree>
    <p:extLst>
      <p:ext uri="{BB962C8B-B14F-4D97-AF65-F5344CB8AC3E}">
        <p14:creationId xmlns:p14="http://schemas.microsoft.com/office/powerpoint/2010/main" val="74825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A82DA-F446-547A-D6FA-8635FED40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824BD-C240-3C92-75D3-8FECF14DC133}"/>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97EC5929-C84C-76BB-63D6-5DC7427658CF}"/>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9DE3147-3440-5DD5-596A-AD42BEC01097}"/>
              </a:ext>
            </a:extLst>
          </p:cNvPr>
          <p:cNvSpPr>
            <a:spLocks noGrp="1" noEditPoints="1"/>
          </p:cNvSpPr>
          <p:nvPr>
            <p:ph type="sldNum" sz="quarter" idx="5"/>
          </p:nvPr>
        </p:nvSpPr>
        <p:spPr>
          <a:prstGeom prst="rect">
            <a:avLst/>
          </a:prstGeom>
        </p:spPr>
        <p:txBody>
          <a:bodyPr/>
          <a:lstStyle/>
          <a:p>
            <a:fld id="{3AC564DB-F6FB-4FC8-843F-6A2C2F5CA06F}" type="slidenum">
              <a:rPr lang="en-US" smtClean="0"/>
              <a:t>16</a:t>
            </a:fld>
            <a:endParaRPr lang="en-US" dirty="0"/>
          </a:p>
        </p:txBody>
      </p:sp>
    </p:spTree>
    <p:extLst>
      <p:ext uri="{BB962C8B-B14F-4D97-AF65-F5344CB8AC3E}">
        <p14:creationId xmlns:p14="http://schemas.microsoft.com/office/powerpoint/2010/main" val="210561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F4CD6-CEA8-3690-F7D7-6181395C2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C89B2-11C0-0444-2FBF-519D11AD9137}"/>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49CA1137-CAD8-67FD-D062-C2E7DBC66C4D}"/>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14C59B6-3D00-B4C1-4C58-4050AAD5D875}"/>
              </a:ext>
            </a:extLst>
          </p:cNvPr>
          <p:cNvSpPr>
            <a:spLocks noGrp="1" noEditPoints="1"/>
          </p:cNvSpPr>
          <p:nvPr>
            <p:ph type="sldNum" sz="quarter" idx="5"/>
          </p:nvPr>
        </p:nvSpPr>
        <p:spPr>
          <a:prstGeom prst="rect">
            <a:avLst/>
          </a:prstGeom>
        </p:spPr>
        <p:txBody>
          <a:bodyPr/>
          <a:lstStyle/>
          <a:p>
            <a:fld id="{3AC564DB-F6FB-4FC8-843F-6A2C2F5CA06F}" type="slidenum">
              <a:rPr lang="en-US" smtClean="0"/>
              <a:t>17</a:t>
            </a:fld>
            <a:endParaRPr lang="en-US" dirty="0"/>
          </a:p>
        </p:txBody>
      </p:sp>
    </p:spTree>
    <p:extLst>
      <p:ext uri="{BB962C8B-B14F-4D97-AF65-F5344CB8AC3E}">
        <p14:creationId xmlns:p14="http://schemas.microsoft.com/office/powerpoint/2010/main" val="40967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308D4236-2BB4-44E6-A36C-B4A07C3F6A66}"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32228282-3EF7-486A-A9CA-14AE4EE65574}"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77FAE60-790F-4E73-B9BD-8D064C28BFA2}"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D2AA-5B8C-321A-3F1D-6090187907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A2BB20-A82F-A2FB-C45F-C8EECC6C1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AC4430-2AD1-27F5-9307-5A31287C1379}"/>
              </a:ext>
            </a:extLst>
          </p:cNvPr>
          <p:cNvSpPr>
            <a:spLocks noGrp="1"/>
          </p:cNvSpPr>
          <p:nvPr>
            <p:ph type="dt" sz="half" idx="10"/>
          </p:nvPr>
        </p:nvSpPr>
        <p:spPr/>
        <p:txBody>
          <a:bodyPr/>
          <a:lstStyle/>
          <a:p>
            <a:fld id="{5D20E1E4-3257-4028-B3C6-5CFD3DF54B37}" type="datetime1">
              <a:rPr lang="en-IN" smtClean="0"/>
              <a:t>29-10-2024</a:t>
            </a:fld>
            <a:endParaRPr lang="en-IN"/>
          </a:p>
        </p:txBody>
      </p:sp>
      <p:sp>
        <p:nvSpPr>
          <p:cNvPr id="5" name="Footer Placeholder 4">
            <a:extLst>
              <a:ext uri="{FF2B5EF4-FFF2-40B4-BE49-F238E27FC236}">
                <a16:creationId xmlns:a16="http://schemas.microsoft.com/office/drawing/2014/main" id="{939A2CFB-4B39-F842-9978-62FCED5016F1}"/>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C6D7F55C-AC48-4D2A-D40D-65770278931C}"/>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826177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37E9-7812-7339-E6D9-87925C3351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22E64A-D482-0693-F3FE-729435781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D6AE16-4FCE-60FE-5C67-831A71FE100A}"/>
              </a:ext>
            </a:extLst>
          </p:cNvPr>
          <p:cNvSpPr>
            <a:spLocks noGrp="1"/>
          </p:cNvSpPr>
          <p:nvPr>
            <p:ph type="dt" sz="half" idx="10"/>
          </p:nvPr>
        </p:nvSpPr>
        <p:spPr/>
        <p:txBody>
          <a:bodyPr/>
          <a:lstStyle/>
          <a:p>
            <a:fld id="{813110AE-5749-460C-9F0B-0D1799DEBFAD}" type="datetime1">
              <a:rPr lang="en-IN" smtClean="0"/>
              <a:t>29-10-2024</a:t>
            </a:fld>
            <a:endParaRPr lang="en-IN"/>
          </a:p>
        </p:txBody>
      </p:sp>
      <p:sp>
        <p:nvSpPr>
          <p:cNvPr id="5" name="Footer Placeholder 4">
            <a:extLst>
              <a:ext uri="{FF2B5EF4-FFF2-40B4-BE49-F238E27FC236}">
                <a16:creationId xmlns:a16="http://schemas.microsoft.com/office/drawing/2014/main" id="{039DC41E-AE52-1200-27F8-DAC56F16F76A}"/>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8949CF90-DB89-24F0-E91D-E134DDC029C7}"/>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507080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E762-7AA1-E31C-ADB1-BA5BA11D7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2EED15-A073-C91B-CA35-F45EF8149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FE8040-A38F-0662-6D2E-37B312C7AF55}"/>
              </a:ext>
            </a:extLst>
          </p:cNvPr>
          <p:cNvSpPr>
            <a:spLocks noGrp="1"/>
          </p:cNvSpPr>
          <p:nvPr>
            <p:ph type="dt" sz="half" idx="10"/>
          </p:nvPr>
        </p:nvSpPr>
        <p:spPr/>
        <p:txBody>
          <a:bodyPr/>
          <a:lstStyle/>
          <a:p>
            <a:fld id="{7AF9148A-4DC6-426B-9DC7-05F03D027B2F}" type="datetime1">
              <a:rPr lang="en-IN" smtClean="0"/>
              <a:t>29-10-2024</a:t>
            </a:fld>
            <a:endParaRPr lang="en-IN"/>
          </a:p>
        </p:txBody>
      </p:sp>
      <p:sp>
        <p:nvSpPr>
          <p:cNvPr id="5" name="Footer Placeholder 4">
            <a:extLst>
              <a:ext uri="{FF2B5EF4-FFF2-40B4-BE49-F238E27FC236}">
                <a16:creationId xmlns:a16="http://schemas.microsoft.com/office/drawing/2014/main" id="{96439910-DEE7-CEB2-B217-DF74A2C49DAB}"/>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C30797AA-5E66-33E7-782C-DFAA10609F50}"/>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229791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28FE-1829-5FD5-4C4D-9D4A666074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5A0EF2-06A9-B894-FD2F-59FD875C3D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BD0AD4-9CF6-8C7A-68A6-F2F179848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0CCF05-8AC8-226D-33FA-962E9DF48DFD}"/>
              </a:ext>
            </a:extLst>
          </p:cNvPr>
          <p:cNvSpPr>
            <a:spLocks noGrp="1"/>
          </p:cNvSpPr>
          <p:nvPr>
            <p:ph type="dt" sz="half" idx="10"/>
          </p:nvPr>
        </p:nvSpPr>
        <p:spPr/>
        <p:txBody>
          <a:bodyPr/>
          <a:lstStyle/>
          <a:p>
            <a:fld id="{5D800906-FC12-4A99-8347-0B957EFF668A}" type="datetime1">
              <a:rPr lang="en-IN" smtClean="0"/>
              <a:t>29-10-2024</a:t>
            </a:fld>
            <a:endParaRPr lang="en-IN"/>
          </a:p>
        </p:txBody>
      </p:sp>
      <p:sp>
        <p:nvSpPr>
          <p:cNvPr id="6" name="Footer Placeholder 5">
            <a:extLst>
              <a:ext uri="{FF2B5EF4-FFF2-40B4-BE49-F238E27FC236}">
                <a16:creationId xmlns:a16="http://schemas.microsoft.com/office/drawing/2014/main" id="{CE1D5AA8-9299-7CEE-C27C-3DE528F9C703}"/>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F502AB4D-2B17-347E-657C-240CA6706CD1}"/>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3662902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9F7E-D76D-C574-2C23-CDA530ECA1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68106B-4CE1-4E4C-47CD-88F176797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97404-258A-BD7B-224A-56DAB7B944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707259-A6AE-85A2-5049-F11571807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85288-B405-1205-4B61-AD3CA6D607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29663B-00ED-FEFE-1A9E-072D8CC15C72}"/>
              </a:ext>
            </a:extLst>
          </p:cNvPr>
          <p:cNvSpPr>
            <a:spLocks noGrp="1"/>
          </p:cNvSpPr>
          <p:nvPr>
            <p:ph type="dt" sz="half" idx="10"/>
          </p:nvPr>
        </p:nvSpPr>
        <p:spPr/>
        <p:txBody>
          <a:bodyPr/>
          <a:lstStyle/>
          <a:p>
            <a:fld id="{43B126CE-BA90-4BCF-82F8-6AF183580590}" type="datetime1">
              <a:rPr lang="en-IN" smtClean="0"/>
              <a:t>29-10-2024</a:t>
            </a:fld>
            <a:endParaRPr lang="en-IN"/>
          </a:p>
        </p:txBody>
      </p:sp>
      <p:sp>
        <p:nvSpPr>
          <p:cNvPr id="8" name="Footer Placeholder 7">
            <a:extLst>
              <a:ext uri="{FF2B5EF4-FFF2-40B4-BE49-F238E27FC236}">
                <a16:creationId xmlns:a16="http://schemas.microsoft.com/office/drawing/2014/main" id="{FED8B457-60BD-882E-3391-C2420C0910BA}"/>
              </a:ext>
            </a:extLst>
          </p:cNvPr>
          <p:cNvSpPr>
            <a:spLocks noGrp="1"/>
          </p:cNvSpPr>
          <p:nvPr>
            <p:ph type="ftr" sz="quarter" idx="11"/>
          </p:nvPr>
        </p:nvSpPr>
        <p:spPr/>
        <p:txBody>
          <a:bodyPr/>
          <a:lstStyle/>
          <a:p>
            <a:r>
              <a:rPr lang="en-IN"/>
              <a:t>Team -31</a:t>
            </a:r>
          </a:p>
        </p:txBody>
      </p:sp>
      <p:sp>
        <p:nvSpPr>
          <p:cNvPr id="9" name="Slide Number Placeholder 8">
            <a:extLst>
              <a:ext uri="{FF2B5EF4-FFF2-40B4-BE49-F238E27FC236}">
                <a16:creationId xmlns:a16="http://schemas.microsoft.com/office/drawing/2014/main" id="{FE81E901-1F55-BA22-8976-81F540F9087A}"/>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108413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7D01-C011-DD72-2415-9534454491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8E8396-0870-47A5-A59A-65F470EBE02F}"/>
              </a:ext>
            </a:extLst>
          </p:cNvPr>
          <p:cNvSpPr>
            <a:spLocks noGrp="1"/>
          </p:cNvSpPr>
          <p:nvPr>
            <p:ph type="dt" sz="half" idx="10"/>
          </p:nvPr>
        </p:nvSpPr>
        <p:spPr/>
        <p:txBody>
          <a:bodyPr/>
          <a:lstStyle/>
          <a:p>
            <a:fld id="{9FE2B339-1F1C-45FA-8A7D-94F4E93B892F}" type="datetime1">
              <a:rPr lang="en-IN" smtClean="0"/>
              <a:t>29-10-2024</a:t>
            </a:fld>
            <a:endParaRPr lang="en-IN"/>
          </a:p>
        </p:txBody>
      </p:sp>
      <p:sp>
        <p:nvSpPr>
          <p:cNvPr id="4" name="Footer Placeholder 3">
            <a:extLst>
              <a:ext uri="{FF2B5EF4-FFF2-40B4-BE49-F238E27FC236}">
                <a16:creationId xmlns:a16="http://schemas.microsoft.com/office/drawing/2014/main" id="{128301D2-0C1A-235C-E545-9B6D37E1ED60}"/>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2E54F396-2C44-9F27-75C5-E687E9BD7A2A}"/>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1948252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DF1BCC-E48B-0152-1386-5A35BE6E0560}"/>
              </a:ext>
            </a:extLst>
          </p:cNvPr>
          <p:cNvSpPr>
            <a:spLocks noGrp="1"/>
          </p:cNvSpPr>
          <p:nvPr>
            <p:ph type="dt" sz="half" idx="10"/>
          </p:nvPr>
        </p:nvSpPr>
        <p:spPr/>
        <p:txBody>
          <a:bodyPr/>
          <a:lstStyle/>
          <a:p>
            <a:fld id="{3F66DE53-01B9-4DD3-B404-E0A253EDC7A2}" type="datetime1">
              <a:rPr lang="en-IN" smtClean="0"/>
              <a:t>29-10-2024</a:t>
            </a:fld>
            <a:endParaRPr lang="en-IN"/>
          </a:p>
        </p:txBody>
      </p:sp>
      <p:sp>
        <p:nvSpPr>
          <p:cNvPr id="3" name="Footer Placeholder 2">
            <a:extLst>
              <a:ext uri="{FF2B5EF4-FFF2-40B4-BE49-F238E27FC236}">
                <a16:creationId xmlns:a16="http://schemas.microsoft.com/office/drawing/2014/main" id="{6B9EA433-9153-CEEF-1203-77E9999B80E8}"/>
              </a:ext>
            </a:extLst>
          </p:cNvPr>
          <p:cNvSpPr>
            <a:spLocks noGrp="1"/>
          </p:cNvSpPr>
          <p:nvPr>
            <p:ph type="ftr" sz="quarter" idx="11"/>
          </p:nvPr>
        </p:nvSpPr>
        <p:spPr/>
        <p:txBody>
          <a:bodyPr/>
          <a:lstStyle/>
          <a:p>
            <a:r>
              <a:rPr lang="en-IN"/>
              <a:t>Team -31</a:t>
            </a:r>
          </a:p>
        </p:txBody>
      </p:sp>
      <p:sp>
        <p:nvSpPr>
          <p:cNvPr id="4" name="Slide Number Placeholder 3">
            <a:extLst>
              <a:ext uri="{FF2B5EF4-FFF2-40B4-BE49-F238E27FC236}">
                <a16:creationId xmlns:a16="http://schemas.microsoft.com/office/drawing/2014/main" id="{53CAEAFC-1393-277B-CE57-5EEEF0D5E93F}"/>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1612122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7A50-6AA4-3473-F4B3-E559D40A8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FDE70F-0F39-3D31-712C-492F49140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8D87B4-7B67-1488-0F51-A2389F8B3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7C6B2-CCCF-D7EF-2299-6B921318EFF2}"/>
              </a:ext>
            </a:extLst>
          </p:cNvPr>
          <p:cNvSpPr>
            <a:spLocks noGrp="1"/>
          </p:cNvSpPr>
          <p:nvPr>
            <p:ph type="dt" sz="half" idx="10"/>
          </p:nvPr>
        </p:nvSpPr>
        <p:spPr/>
        <p:txBody>
          <a:bodyPr/>
          <a:lstStyle/>
          <a:p>
            <a:fld id="{64A51854-B0FC-4B92-8EA4-F88C6401389F}" type="datetime1">
              <a:rPr lang="en-IN" smtClean="0"/>
              <a:t>29-10-2024</a:t>
            </a:fld>
            <a:endParaRPr lang="en-IN"/>
          </a:p>
        </p:txBody>
      </p:sp>
      <p:sp>
        <p:nvSpPr>
          <p:cNvPr id="6" name="Footer Placeholder 5">
            <a:extLst>
              <a:ext uri="{FF2B5EF4-FFF2-40B4-BE49-F238E27FC236}">
                <a16:creationId xmlns:a16="http://schemas.microsoft.com/office/drawing/2014/main" id="{C1C93246-FBDD-1AFC-D332-60B8F6E4B594}"/>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D30D2FFA-8BCC-1199-399D-4897CE56CB79}"/>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17072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C3B597E-C74F-4CC6-BEC6-3CC9441481A2}"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CE2-1357-E2D8-C419-833AFD291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BBE09D-0886-7BF6-1EC1-8D5D9D284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DF10D0-096F-EA1B-457A-143877E9B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1DB49-C0C4-E2CD-6EA4-CA005B561148}"/>
              </a:ext>
            </a:extLst>
          </p:cNvPr>
          <p:cNvSpPr>
            <a:spLocks noGrp="1"/>
          </p:cNvSpPr>
          <p:nvPr>
            <p:ph type="dt" sz="half" idx="10"/>
          </p:nvPr>
        </p:nvSpPr>
        <p:spPr/>
        <p:txBody>
          <a:bodyPr/>
          <a:lstStyle/>
          <a:p>
            <a:fld id="{2820FF83-44BE-428A-9BBF-138108F8AD7B}" type="datetime1">
              <a:rPr lang="en-IN" smtClean="0"/>
              <a:t>29-10-2024</a:t>
            </a:fld>
            <a:endParaRPr lang="en-IN"/>
          </a:p>
        </p:txBody>
      </p:sp>
      <p:sp>
        <p:nvSpPr>
          <p:cNvPr id="6" name="Footer Placeholder 5">
            <a:extLst>
              <a:ext uri="{FF2B5EF4-FFF2-40B4-BE49-F238E27FC236}">
                <a16:creationId xmlns:a16="http://schemas.microsoft.com/office/drawing/2014/main" id="{899DF499-6113-1EDE-3437-C2E446DEA0DA}"/>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B1252E7E-78F0-FA83-2C02-0D8A0BE60F57}"/>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013327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B2F1-A278-2C25-EA9C-9458749B0F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15A89B-E473-1333-67E2-15D63FCBF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947FBE-E475-B948-07F5-B0426E0DDD18}"/>
              </a:ext>
            </a:extLst>
          </p:cNvPr>
          <p:cNvSpPr>
            <a:spLocks noGrp="1"/>
          </p:cNvSpPr>
          <p:nvPr>
            <p:ph type="dt" sz="half" idx="10"/>
          </p:nvPr>
        </p:nvSpPr>
        <p:spPr/>
        <p:txBody>
          <a:bodyPr/>
          <a:lstStyle/>
          <a:p>
            <a:fld id="{96B9F4ED-3512-4D00-B00E-CD5724D614DB}" type="datetime1">
              <a:rPr lang="en-IN" smtClean="0"/>
              <a:t>29-10-2024</a:t>
            </a:fld>
            <a:endParaRPr lang="en-IN"/>
          </a:p>
        </p:txBody>
      </p:sp>
      <p:sp>
        <p:nvSpPr>
          <p:cNvPr id="5" name="Footer Placeholder 4">
            <a:extLst>
              <a:ext uri="{FF2B5EF4-FFF2-40B4-BE49-F238E27FC236}">
                <a16:creationId xmlns:a16="http://schemas.microsoft.com/office/drawing/2014/main" id="{71B5C175-03D6-D06D-AEE1-2148D23E9CEF}"/>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40120546-F783-8749-2D69-771F6E312D97}"/>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502141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EFEBC-D13C-17F8-C21F-51BD86A18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CE21F9-CE10-AEE6-3C7A-7E477EF35F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2B83F6-4E34-D06F-9DB1-43EEA892D300}"/>
              </a:ext>
            </a:extLst>
          </p:cNvPr>
          <p:cNvSpPr>
            <a:spLocks noGrp="1"/>
          </p:cNvSpPr>
          <p:nvPr>
            <p:ph type="dt" sz="half" idx="10"/>
          </p:nvPr>
        </p:nvSpPr>
        <p:spPr/>
        <p:txBody>
          <a:bodyPr/>
          <a:lstStyle/>
          <a:p>
            <a:fld id="{5B2491FC-14F6-4002-A810-838A0E49E132}" type="datetime1">
              <a:rPr lang="en-IN" smtClean="0"/>
              <a:t>29-10-2024</a:t>
            </a:fld>
            <a:endParaRPr lang="en-IN"/>
          </a:p>
        </p:txBody>
      </p:sp>
      <p:sp>
        <p:nvSpPr>
          <p:cNvPr id="5" name="Footer Placeholder 4">
            <a:extLst>
              <a:ext uri="{FF2B5EF4-FFF2-40B4-BE49-F238E27FC236}">
                <a16:creationId xmlns:a16="http://schemas.microsoft.com/office/drawing/2014/main" id="{6E27A82B-82C0-DA49-7EBC-99AC72149E2A}"/>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44375531-1253-DCAA-7C5B-259FF90FC144}"/>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71591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15D8-CB79-C1A2-667B-F6235D900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52DD6F-C9A3-3576-E8F6-D20175DA2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3F47A6-1F99-3BDC-2A91-1DAA3A1C0430}"/>
              </a:ext>
            </a:extLst>
          </p:cNvPr>
          <p:cNvSpPr>
            <a:spLocks noGrp="1"/>
          </p:cNvSpPr>
          <p:nvPr>
            <p:ph type="dt" sz="half" idx="10"/>
          </p:nvPr>
        </p:nvSpPr>
        <p:spPr/>
        <p:txBody>
          <a:bodyPr/>
          <a:lstStyle/>
          <a:p>
            <a:fld id="{8F3978BC-5CE2-4636-84B9-B20E1E71142D}" type="datetime1">
              <a:rPr lang="en-IN" smtClean="0"/>
              <a:t>29-10-2024</a:t>
            </a:fld>
            <a:endParaRPr lang="en-IN"/>
          </a:p>
        </p:txBody>
      </p:sp>
      <p:sp>
        <p:nvSpPr>
          <p:cNvPr id="5" name="Footer Placeholder 4">
            <a:extLst>
              <a:ext uri="{FF2B5EF4-FFF2-40B4-BE49-F238E27FC236}">
                <a16:creationId xmlns:a16="http://schemas.microsoft.com/office/drawing/2014/main" id="{6DCC765A-9DEF-B1FB-6AA6-921C8F2DBD32}"/>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989E84E7-8F45-F808-4273-9BD5E538485C}"/>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1796831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711A-7178-A6C0-D40D-FB154E1597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73E7DA-BFEC-475F-12EE-83254DBA56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F3331C-E9C8-4051-153A-840DA0A87DE6}"/>
              </a:ext>
            </a:extLst>
          </p:cNvPr>
          <p:cNvSpPr>
            <a:spLocks noGrp="1"/>
          </p:cNvSpPr>
          <p:nvPr>
            <p:ph type="dt" sz="half" idx="10"/>
          </p:nvPr>
        </p:nvSpPr>
        <p:spPr/>
        <p:txBody>
          <a:bodyPr/>
          <a:lstStyle/>
          <a:p>
            <a:fld id="{9ADEF025-BA26-483F-AECB-096E461EA9C4}" type="datetime1">
              <a:rPr lang="en-IN" smtClean="0"/>
              <a:t>29-10-2024</a:t>
            </a:fld>
            <a:endParaRPr lang="en-IN"/>
          </a:p>
        </p:txBody>
      </p:sp>
      <p:sp>
        <p:nvSpPr>
          <p:cNvPr id="5" name="Footer Placeholder 4">
            <a:extLst>
              <a:ext uri="{FF2B5EF4-FFF2-40B4-BE49-F238E27FC236}">
                <a16:creationId xmlns:a16="http://schemas.microsoft.com/office/drawing/2014/main" id="{BD1A25EC-13E9-B3FC-DD2A-5828E6487D0B}"/>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D837A094-192A-4CF2-ACB0-DCF907D59D20}"/>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826585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BC73-0CD9-2722-C7A2-E3783FD8F7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2E87A5-731E-B5CE-692D-00212D89CD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E3727F-3F28-F1A5-5AE0-480A9968869A}"/>
              </a:ext>
            </a:extLst>
          </p:cNvPr>
          <p:cNvSpPr>
            <a:spLocks noGrp="1"/>
          </p:cNvSpPr>
          <p:nvPr>
            <p:ph type="dt" sz="half" idx="10"/>
          </p:nvPr>
        </p:nvSpPr>
        <p:spPr/>
        <p:txBody>
          <a:bodyPr/>
          <a:lstStyle/>
          <a:p>
            <a:fld id="{7DE58ECE-9B36-4911-A2FF-633886FFF191}" type="datetime1">
              <a:rPr lang="en-IN" smtClean="0"/>
              <a:t>29-10-2024</a:t>
            </a:fld>
            <a:endParaRPr lang="en-IN"/>
          </a:p>
        </p:txBody>
      </p:sp>
      <p:sp>
        <p:nvSpPr>
          <p:cNvPr id="5" name="Footer Placeholder 4">
            <a:extLst>
              <a:ext uri="{FF2B5EF4-FFF2-40B4-BE49-F238E27FC236}">
                <a16:creationId xmlns:a16="http://schemas.microsoft.com/office/drawing/2014/main" id="{FB5E11E9-C68B-C1D5-8B7C-7EFC885B5515}"/>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17639F96-93FB-F77D-4AFB-2EBAA196A20E}"/>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4085727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4D93-DDD1-C95D-424E-CE205907B5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127A01-6EE8-FABD-B32F-257B5E1136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1D9A3C-4783-8A56-2C76-971EB07A2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721AEF-868A-97F7-0251-7CAF0DE971CB}"/>
              </a:ext>
            </a:extLst>
          </p:cNvPr>
          <p:cNvSpPr>
            <a:spLocks noGrp="1"/>
          </p:cNvSpPr>
          <p:nvPr>
            <p:ph type="dt" sz="half" idx="10"/>
          </p:nvPr>
        </p:nvSpPr>
        <p:spPr/>
        <p:txBody>
          <a:bodyPr/>
          <a:lstStyle/>
          <a:p>
            <a:fld id="{E255A2E6-74F6-4065-9F3D-FBE85D40A207}" type="datetime1">
              <a:rPr lang="en-IN" smtClean="0"/>
              <a:t>29-10-2024</a:t>
            </a:fld>
            <a:endParaRPr lang="en-IN"/>
          </a:p>
        </p:txBody>
      </p:sp>
      <p:sp>
        <p:nvSpPr>
          <p:cNvPr id="6" name="Footer Placeholder 5">
            <a:extLst>
              <a:ext uri="{FF2B5EF4-FFF2-40B4-BE49-F238E27FC236}">
                <a16:creationId xmlns:a16="http://schemas.microsoft.com/office/drawing/2014/main" id="{C55FDADD-7075-F619-DA2F-F6E92BCAB13E}"/>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5AB5A380-D450-E8BF-0F93-400658CA593C}"/>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99352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CC49-4536-1B1A-CB53-F1A6CE3161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F20B9C-ED7D-4D0A-45E4-E57836427D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13ABCD-B678-5A3D-6F01-60E98B8F33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F19BAB-BF1A-4F30-D518-5A410FF4E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0E566-8D97-6684-6855-5CE6CABAE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BD1E9C-3BE7-D2E3-7319-82A84B1F2808}"/>
              </a:ext>
            </a:extLst>
          </p:cNvPr>
          <p:cNvSpPr>
            <a:spLocks noGrp="1"/>
          </p:cNvSpPr>
          <p:nvPr>
            <p:ph type="dt" sz="half" idx="10"/>
          </p:nvPr>
        </p:nvSpPr>
        <p:spPr/>
        <p:txBody>
          <a:bodyPr/>
          <a:lstStyle/>
          <a:p>
            <a:fld id="{9D975E43-8B46-44C2-97F4-39131F1D9372}" type="datetime1">
              <a:rPr lang="en-IN" smtClean="0"/>
              <a:t>29-10-2024</a:t>
            </a:fld>
            <a:endParaRPr lang="en-IN"/>
          </a:p>
        </p:txBody>
      </p:sp>
      <p:sp>
        <p:nvSpPr>
          <p:cNvPr id="8" name="Footer Placeholder 7">
            <a:extLst>
              <a:ext uri="{FF2B5EF4-FFF2-40B4-BE49-F238E27FC236}">
                <a16:creationId xmlns:a16="http://schemas.microsoft.com/office/drawing/2014/main" id="{E0D02049-96C2-A287-8E32-B5D0F4136E04}"/>
              </a:ext>
            </a:extLst>
          </p:cNvPr>
          <p:cNvSpPr>
            <a:spLocks noGrp="1"/>
          </p:cNvSpPr>
          <p:nvPr>
            <p:ph type="ftr" sz="quarter" idx="11"/>
          </p:nvPr>
        </p:nvSpPr>
        <p:spPr/>
        <p:txBody>
          <a:bodyPr/>
          <a:lstStyle/>
          <a:p>
            <a:r>
              <a:rPr lang="en-IN"/>
              <a:t>Team -31</a:t>
            </a:r>
          </a:p>
        </p:txBody>
      </p:sp>
      <p:sp>
        <p:nvSpPr>
          <p:cNvPr id="9" name="Slide Number Placeholder 8">
            <a:extLst>
              <a:ext uri="{FF2B5EF4-FFF2-40B4-BE49-F238E27FC236}">
                <a16:creationId xmlns:a16="http://schemas.microsoft.com/office/drawing/2014/main" id="{71AA6DEA-9257-D0B0-C455-6F0CD260813B}"/>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276791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F05D-1F06-9067-59E9-9E5EF51E61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4EFF83-D1B9-1928-58DA-1608459CBEB7}"/>
              </a:ext>
            </a:extLst>
          </p:cNvPr>
          <p:cNvSpPr>
            <a:spLocks noGrp="1"/>
          </p:cNvSpPr>
          <p:nvPr>
            <p:ph type="dt" sz="half" idx="10"/>
          </p:nvPr>
        </p:nvSpPr>
        <p:spPr/>
        <p:txBody>
          <a:bodyPr/>
          <a:lstStyle/>
          <a:p>
            <a:fld id="{8E626D5C-EA04-4A80-8352-ABEB364BB3C0}" type="datetime1">
              <a:rPr lang="en-IN" smtClean="0"/>
              <a:t>29-10-2024</a:t>
            </a:fld>
            <a:endParaRPr lang="en-IN"/>
          </a:p>
        </p:txBody>
      </p:sp>
      <p:sp>
        <p:nvSpPr>
          <p:cNvPr id="4" name="Footer Placeholder 3">
            <a:extLst>
              <a:ext uri="{FF2B5EF4-FFF2-40B4-BE49-F238E27FC236}">
                <a16:creationId xmlns:a16="http://schemas.microsoft.com/office/drawing/2014/main" id="{A36401BC-D92A-D6B4-A7DB-0670BA989C6B}"/>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063D2603-7968-3574-EA69-C6EF736CB3D3}"/>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525124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7B6CA-78A1-4117-DF29-2FAFC7F39C1C}"/>
              </a:ext>
            </a:extLst>
          </p:cNvPr>
          <p:cNvSpPr>
            <a:spLocks noGrp="1"/>
          </p:cNvSpPr>
          <p:nvPr>
            <p:ph type="dt" sz="half" idx="10"/>
          </p:nvPr>
        </p:nvSpPr>
        <p:spPr/>
        <p:txBody>
          <a:bodyPr/>
          <a:lstStyle/>
          <a:p>
            <a:fld id="{B0566A96-4B1B-4A13-9DAD-A1A13D2C9000}" type="datetime1">
              <a:rPr lang="en-IN" smtClean="0"/>
              <a:t>29-10-2024</a:t>
            </a:fld>
            <a:endParaRPr lang="en-IN"/>
          </a:p>
        </p:txBody>
      </p:sp>
      <p:sp>
        <p:nvSpPr>
          <p:cNvPr id="3" name="Footer Placeholder 2">
            <a:extLst>
              <a:ext uri="{FF2B5EF4-FFF2-40B4-BE49-F238E27FC236}">
                <a16:creationId xmlns:a16="http://schemas.microsoft.com/office/drawing/2014/main" id="{A7824D4A-7716-7A9D-E57A-89B0C4942C8A}"/>
              </a:ext>
            </a:extLst>
          </p:cNvPr>
          <p:cNvSpPr>
            <a:spLocks noGrp="1"/>
          </p:cNvSpPr>
          <p:nvPr>
            <p:ph type="ftr" sz="quarter" idx="11"/>
          </p:nvPr>
        </p:nvSpPr>
        <p:spPr/>
        <p:txBody>
          <a:bodyPr/>
          <a:lstStyle/>
          <a:p>
            <a:r>
              <a:rPr lang="en-IN"/>
              <a:t>Team -31</a:t>
            </a:r>
          </a:p>
        </p:txBody>
      </p:sp>
      <p:sp>
        <p:nvSpPr>
          <p:cNvPr id="4" name="Slide Number Placeholder 3">
            <a:extLst>
              <a:ext uri="{FF2B5EF4-FFF2-40B4-BE49-F238E27FC236}">
                <a16:creationId xmlns:a16="http://schemas.microsoft.com/office/drawing/2014/main" id="{EEAE2347-D956-95EB-FE7B-289B3353A94E}"/>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321513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ACCB1483-7384-4138-AB9C-7CEB21345F8D}"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6E3F-61A3-FB6D-AFD2-AEF883FC7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8F2D70-B5A1-FA2D-53D2-4B0F68F1B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601AA0-01E4-D17C-B204-B1C9C73FA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BE228E-EFD0-9F0B-B2BF-DA882384EB8C}"/>
              </a:ext>
            </a:extLst>
          </p:cNvPr>
          <p:cNvSpPr>
            <a:spLocks noGrp="1"/>
          </p:cNvSpPr>
          <p:nvPr>
            <p:ph type="dt" sz="half" idx="10"/>
          </p:nvPr>
        </p:nvSpPr>
        <p:spPr/>
        <p:txBody>
          <a:bodyPr/>
          <a:lstStyle/>
          <a:p>
            <a:fld id="{7177AE0A-0A30-49E0-A19A-5E40FB3BCBB6}" type="datetime1">
              <a:rPr lang="en-IN" smtClean="0"/>
              <a:t>29-10-2024</a:t>
            </a:fld>
            <a:endParaRPr lang="en-IN"/>
          </a:p>
        </p:txBody>
      </p:sp>
      <p:sp>
        <p:nvSpPr>
          <p:cNvPr id="6" name="Footer Placeholder 5">
            <a:extLst>
              <a:ext uri="{FF2B5EF4-FFF2-40B4-BE49-F238E27FC236}">
                <a16:creationId xmlns:a16="http://schemas.microsoft.com/office/drawing/2014/main" id="{339C9692-9250-5D2E-A576-2FD06979F1DE}"/>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BC41A44F-06B7-399D-E7D3-2740EFB8E454}"/>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337019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7DF9-A87A-7125-07CA-A4F82FF97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BA1201-8A70-B866-911B-8C63FC34F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DA323F-89F8-A0A4-9F15-2F901B5BF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951C2-7FDB-9B72-B405-859CFAC18471}"/>
              </a:ext>
            </a:extLst>
          </p:cNvPr>
          <p:cNvSpPr>
            <a:spLocks noGrp="1"/>
          </p:cNvSpPr>
          <p:nvPr>
            <p:ph type="dt" sz="half" idx="10"/>
          </p:nvPr>
        </p:nvSpPr>
        <p:spPr/>
        <p:txBody>
          <a:bodyPr/>
          <a:lstStyle/>
          <a:p>
            <a:fld id="{13497DC5-E4B2-40B1-AF28-66CD7B6BDD09}" type="datetime1">
              <a:rPr lang="en-IN" smtClean="0"/>
              <a:t>29-10-2024</a:t>
            </a:fld>
            <a:endParaRPr lang="en-IN"/>
          </a:p>
        </p:txBody>
      </p:sp>
      <p:sp>
        <p:nvSpPr>
          <p:cNvPr id="6" name="Footer Placeholder 5">
            <a:extLst>
              <a:ext uri="{FF2B5EF4-FFF2-40B4-BE49-F238E27FC236}">
                <a16:creationId xmlns:a16="http://schemas.microsoft.com/office/drawing/2014/main" id="{1149748B-99AC-F538-AA0B-3585DB751E96}"/>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8DCBF461-0E22-77E4-CAE4-94E7497A0CF8}"/>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9202204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D28E-091C-72F8-C625-C48E49ED04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F82234-2A4D-6222-98D7-70B3A34B6F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B7558-BA9D-DD7B-E32E-3272A9391DC2}"/>
              </a:ext>
            </a:extLst>
          </p:cNvPr>
          <p:cNvSpPr>
            <a:spLocks noGrp="1"/>
          </p:cNvSpPr>
          <p:nvPr>
            <p:ph type="dt" sz="half" idx="10"/>
          </p:nvPr>
        </p:nvSpPr>
        <p:spPr/>
        <p:txBody>
          <a:bodyPr/>
          <a:lstStyle/>
          <a:p>
            <a:fld id="{8B5DA37A-6FE8-487B-AA41-0BE369466924}" type="datetime1">
              <a:rPr lang="en-IN" smtClean="0"/>
              <a:t>29-10-2024</a:t>
            </a:fld>
            <a:endParaRPr lang="en-IN"/>
          </a:p>
        </p:txBody>
      </p:sp>
      <p:sp>
        <p:nvSpPr>
          <p:cNvPr id="5" name="Footer Placeholder 4">
            <a:extLst>
              <a:ext uri="{FF2B5EF4-FFF2-40B4-BE49-F238E27FC236}">
                <a16:creationId xmlns:a16="http://schemas.microsoft.com/office/drawing/2014/main" id="{EE83AAC2-7DF1-C003-86AE-C59419DB5B9F}"/>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FD56E657-A2F1-C107-4E60-6EFA4755184F}"/>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240903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76B70E-10C5-D72E-3CE5-49F3AD453C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4FE56C-B3B6-E9F2-62FF-297E6A98D6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C0B8C1-053C-6BE5-3B88-10ADEAB332E3}"/>
              </a:ext>
            </a:extLst>
          </p:cNvPr>
          <p:cNvSpPr>
            <a:spLocks noGrp="1"/>
          </p:cNvSpPr>
          <p:nvPr>
            <p:ph type="dt" sz="half" idx="10"/>
          </p:nvPr>
        </p:nvSpPr>
        <p:spPr/>
        <p:txBody>
          <a:bodyPr/>
          <a:lstStyle/>
          <a:p>
            <a:fld id="{D32A912E-EF18-4E59-96C2-43C13448618C}" type="datetime1">
              <a:rPr lang="en-IN" smtClean="0"/>
              <a:t>29-10-2024</a:t>
            </a:fld>
            <a:endParaRPr lang="en-IN"/>
          </a:p>
        </p:txBody>
      </p:sp>
      <p:sp>
        <p:nvSpPr>
          <p:cNvPr id="5" name="Footer Placeholder 4">
            <a:extLst>
              <a:ext uri="{FF2B5EF4-FFF2-40B4-BE49-F238E27FC236}">
                <a16:creationId xmlns:a16="http://schemas.microsoft.com/office/drawing/2014/main" id="{942001A8-43D1-A93A-777A-FF1CAE8A79CB}"/>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55F42F3E-883C-A178-3786-1948C12C9F5D}"/>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8149297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F7C0AF7A-6426-4631-97C8-9041AF241FAD}"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99747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F45347F-3CF9-4AF8-A7AC-75F12C7CE604}"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0048564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ACEA175-B08C-40E7-B25A-3E19151AC406}"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2906653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A8958E30-24A9-4851-8656-AA7AA70D004B}"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552458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4F074C2C-673A-47C8-82E0-E95184B872A3}" type="datetime1">
              <a:rPr lang="en-IN" smtClean="0"/>
              <a:t>29-10-2024</a:t>
            </a:fld>
            <a:endParaRPr lang="en-IN" dirty="0"/>
          </a:p>
        </p:txBody>
      </p:sp>
      <p:sp>
        <p:nvSpPr>
          <p:cNvPr id="8" name="Footer Placeholder 7"/>
          <p:cNvSpPr>
            <a:spLocks noGrp="1" noEditPoints="1"/>
          </p:cNvSpPr>
          <p:nvPr>
            <p:ph type="ftr" sz="quarter" idx="11"/>
          </p:nvPr>
        </p:nvSpPr>
        <p:spPr/>
        <p:txBody>
          <a:bodyPr/>
          <a:lstStyle/>
          <a:p>
            <a:r>
              <a:rPr lang="en-IN" dirty="0"/>
              <a:t>Team G012</a:t>
            </a:r>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8749675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0FD3F2B4-5065-4166-A419-BF122FC0FA4B}" type="datetime1">
              <a:rPr lang="en-IN" smtClean="0"/>
              <a:t>29-10-2024</a:t>
            </a:fld>
            <a:endParaRPr lang="en-IN" dirty="0"/>
          </a:p>
        </p:txBody>
      </p:sp>
      <p:sp>
        <p:nvSpPr>
          <p:cNvPr id="4" name="Footer Placeholder 3"/>
          <p:cNvSpPr>
            <a:spLocks noGrp="1" noEditPoints="1"/>
          </p:cNvSpPr>
          <p:nvPr>
            <p:ph type="ftr" sz="quarter" idx="11"/>
          </p:nvPr>
        </p:nvSpPr>
        <p:spPr/>
        <p:txBody>
          <a:bodyPr/>
          <a:lstStyle/>
          <a:p>
            <a:r>
              <a:rPr lang="en-IN" dirty="0"/>
              <a:t>Team G012</a:t>
            </a:r>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217457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28AB55B5-C35B-4045-8441-B1804D415C8B}"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a:t>Team -31</a:t>
            </a:r>
            <a:endParaRPr lang="en-IN" dirty="0"/>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A955AC9-F938-4D8E-8EBB-70C4EDC14646}" type="datetime1">
              <a:rPr lang="en-IN" smtClean="0"/>
              <a:t>29-10-2024</a:t>
            </a:fld>
            <a:endParaRPr lang="en-IN" dirty="0"/>
          </a:p>
        </p:txBody>
      </p:sp>
      <p:sp>
        <p:nvSpPr>
          <p:cNvPr id="3" name="Footer Placeholder 2"/>
          <p:cNvSpPr>
            <a:spLocks noGrp="1" noEditPoints="1"/>
          </p:cNvSpPr>
          <p:nvPr>
            <p:ph type="ftr" sz="quarter" idx="11"/>
          </p:nvPr>
        </p:nvSpPr>
        <p:spPr/>
        <p:txBody>
          <a:bodyPr/>
          <a:lstStyle/>
          <a:p>
            <a:r>
              <a:rPr lang="en-IN" dirty="0"/>
              <a:t>Team G012</a:t>
            </a:r>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22414085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4DE45E9-3AA5-4510-B8A3-3374468097B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597076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98AACC0-9C50-4C6F-9562-E74862329DA8}"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777714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989403F5-A967-45B9-AB93-6DFB1BAAE74B}"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713510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F1EC7D76-3A08-4686-A93A-2D742E9EF3B3}"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186809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981981B2-CC94-432A-A812-AD7C9B637D93}" type="datetime1">
              <a:rPr lang="en-IN" smtClean="0"/>
              <a:t>29-10-2024</a:t>
            </a:fld>
            <a:endParaRPr lang="en-IN" dirty="0"/>
          </a:p>
        </p:txBody>
      </p:sp>
      <p:sp>
        <p:nvSpPr>
          <p:cNvPr id="8" name="Footer Placeholder 7"/>
          <p:cNvSpPr>
            <a:spLocks noGrp="1" noEditPoints="1"/>
          </p:cNvSpPr>
          <p:nvPr>
            <p:ph type="ftr" sz="quarter" idx="11"/>
          </p:nvPr>
        </p:nvSpPr>
        <p:spPr/>
        <p:txBody>
          <a:bodyPr/>
          <a:lstStyle/>
          <a:p>
            <a:r>
              <a:rPr lang="en-IN"/>
              <a:t>Team -31</a:t>
            </a:r>
            <a:endParaRPr lang="en-IN" dirty="0"/>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69766E69-837E-4C41-96C8-4D1AC0E487BC}" type="datetime1">
              <a:rPr lang="en-IN" smtClean="0"/>
              <a:t>29-10-2024</a:t>
            </a:fld>
            <a:endParaRPr lang="en-IN" dirty="0"/>
          </a:p>
        </p:txBody>
      </p:sp>
      <p:sp>
        <p:nvSpPr>
          <p:cNvPr id="4" name="Footer Placeholder 3"/>
          <p:cNvSpPr>
            <a:spLocks noGrp="1" noEditPoints="1"/>
          </p:cNvSpPr>
          <p:nvPr>
            <p:ph type="ftr" sz="quarter" idx="11"/>
          </p:nvPr>
        </p:nvSpPr>
        <p:spPr/>
        <p:txBody>
          <a:bodyPr/>
          <a:lstStyle/>
          <a:p>
            <a:r>
              <a:rPr lang="en-IN"/>
              <a:t>Team -31</a:t>
            </a:r>
            <a:endParaRPr lang="en-IN" dirty="0"/>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32C46DF2-B9BA-4BC7-89B9-8DAD5D410ACE}" type="datetime1">
              <a:rPr lang="en-IN" smtClean="0"/>
              <a:t>29-10-2024</a:t>
            </a:fld>
            <a:endParaRPr lang="en-IN" dirty="0"/>
          </a:p>
        </p:txBody>
      </p:sp>
      <p:sp>
        <p:nvSpPr>
          <p:cNvPr id="3" name="Footer Placeholder 2"/>
          <p:cNvSpPr>
            <a:spLocks noGrp="1" noEditPoints="1"/>
          </p:cNvSpPr>
          <p:nvPr>
            <p:ph type="ftr" sz="quarter" idx="11"/>
          </p:nvPr>
        </p:nvSpPr>
        <p:spPr/>
        <p:txBody>
          <a:bodyPr/>
          <a:lstStyle/>
          <a:p>
            <a:r>
              <a:rPr lang="en-IN"/>
              <a:t>Team -31</a:t>
            </a:r>
            <a:endParaRPr lang="en-IN" dirty="0"/>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26AA35A3-C802-4F96-AD57-BA2EBE2CBF3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a:t>Team -31</a:t>
            </a:r>
            <a:endParaRPr lang="en-IN" dirty="0"/>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5BF3FD27-52A4-4265-BD94-1B89DD7C4D9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a:t>Team -31</a:t>
            </a:r>
            <a:endParaRPr lang="en-IN" dirty="0"/>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34480-CF20-4101-98CC-4D9B1587E66A}" type="datetime1">
              <a:rPr lang="en-IN" smtClean="0"/>
              <a:t>29-10-2024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Team -31</a:t>
            </a:r>
            <a:endParaRPr lang="en-IN" dirty="0"/>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F2148-43DA-DED7-E6D1-DDA1A4DE7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E3BFCC-D65F-11FB-C449-6B81814E2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EDE8AA-F180-54A3-1C71-7D8796099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6C9504-E6CE-4907-99F7-441EAFE3DD50}" type="datetime1">
              <a:rPr lang="en-IN" smtClean="0"/>
              <a:t>29-10-2024</a:t>
            </a:fld>
            <a:endParaRPr lang="en-IN"/>
          </a:p>
        </p:txBody>
      </p:sp>
      <p:sp>
        <p:nvSpPr>
          <p:cNvPr id="5" name="Footer Placeholder 4">
            <a:extLst>
              <a:ext uri="{FF2B5EF4-FFF2-40B4-BE49-F238E27FC236}">
                <a16:creationId xmlns:a16="http://schemas.microsoft.com/office/drawing/2014/main" id="{0032A107-4F01-D6A7-5B3B-AD9A6F463B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Team -31</a:t>
            </a:r>
          </a:p>
        </p:txBody>
      </p:sp>
      <p:sp>
        <p:nvSpPr>
          <p:cNvPr id="6" name="Slide Number Placeholder 5">
            <a:extLst>
              <a:ext uri="{FF2B5EF4-FFF2-40B4-BE49-F238E27FC236}">
                <a16:creationId xmlns:a16="http://schemas.microsoft.com/office/drawing/2014/main" id="{290E7A4E-0143-5CB3-F980-DFACF21F64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95ADE-E3AE-46D8-B752-ABF6645AD716}" type="slidenum">
              <a:rPr lang="en-IN" smtClean="0"/>
              <a:t>‹#›</a:t>
            </a:fld>
            <a:endParaRPr lang="en-IN"/>
          </a:p>
        </p:txBody>
      </p:sp>
    </p:spTree>
    <p:extLst>
      <p:ext uri="{BB962C8B-B14F-4D97-AF65-F5344CB8AC3E}">
        <p14:creationId xmlns:p14="http://schemas.microsoft.com/office/powerpoint/2010/main" val="987892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1DFCC-5D5F-7C89-8C24-3E395510E5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6B39F1-C06D-74E6-4D76-C85E8CA61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9D20B0-4929-CB3A-D454-B5D6E6DBE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E2C1C-C46A-4EC7-B682-7567C51A43D5}" type="datetime1">
              <a:rPr lang="en-IN" smtClean="0"/>
              <a:t>29-10-2024</a:t>
            </a:fld>
            <a:endParaRPr lang="en-IN"/>
          </a:p>
        </p:txBody>
      </p:sp>
      <p:sp>
        <p:nvSpPr>
          <p:cNvPr id="5" name="Footer Placeholder 4">
            <a:extLst>
              <a:ext uri="{FF2B5EF4-FFF2-40B4-BE49-F238E27FC236}">
                <a16:creationId xmlns:a16="http://schemas.microsoft.com/office/drawing/2014/main" id="{2534D9E4-9BCF-BD80-4AC5-0E2BBE532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Team -31</a:t>
            </a:r>
          </a:p>
        </p:txBody>
      </p:sp>
      <p:sp>
        <p:nvSpPr>
          <p:cNvPr id="6" name="Slide Number Placeholder 5">
            <a:extLst>
              <a:ext uri="{FF2B5EF4-FFF2-40B4-BE49-F238E27FC236}">
                <a16:creationId xmlns:a16="http://schemas.microsoft.com/office/drawing/2014/main" id="{9F22D30E-4F75-406E-239E-021E95242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3908F-5740-416D-8FC3-9F516B092C81}" type="slidenum">
              <a:rPr lang="en-IN" smtClean="0"/>
              <a:t>‹#›</a:t>
            </a:fld>
            <a:endParaRPr lang="en-IN"/>
          </a:p>
        </p:txBody>
      </p:sp>
    </p:spTree>
    <p:extLst>
      <p:ext uri="{BB962C8B-B14F-4D97-AF65-F5344CB8AC3E}">
        <p14:creationId xmlns:p14="http://schemas.microsoft.com/office/powerpoint/2010/main" val="514370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2246-49B5-4C85-B895-B2937E898145}" type="datetime1">
              <a:rPr lang="en-IN" smtClean="0"/>
              <a:t>29-10-2024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Team G012</a:t>
            </a:r>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extLst>
      <p:ext uri="{BB962C8B-B14F-4D97-AF65-F5344CB8AC3E}">
        <p14:creationId xmlns:p14="http://schemas.microsoft.com/office/powerpoint/2010/main" val="35896635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6.jp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37.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4020344" y="1020107"/>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Introduction</a:t>
            </a:r>
          </a:p>
        </p:txBody>
      </p:sp>
      <p:sp>
        <p:nvSpPr>
          <p:cNvPr id="2" name="Subtitle 1">
            <a:extLst>
              <a:ext uri="{FF2B5EF4-FFF2-40B4-BE49-F238E27FC236}">
                <a16:creationId xmlns:a16="http://schemas.microsoft.com/office/drawing/2014/main" id="{9D19C1E9-FCA1-ECD8-385F-466998DA1C50}"/>
              </a:ext>
            </a:extLst>
          </p:cNvPr>
          <p:cNvSpPr>
            <a:spLocks noGrp="1" noChangeArrowheads="1"/>
          </p:cNvSpPr>
          <p:nvPr>
            <p:ph type="subTitle" idx="1"/>
          </p:nvPr>
        </p:nvSpPr>
        <p:spPr bwMode="auto">
          <a:xfrm>
            <a:off x="687032" y="1754929"/>
            <a:ext cx="6451109"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Sophisticated Techniques</a:t>
            </a:r>
            <a:r>
              <a:rPr kumimoji="0" lang="en-US" altLang="en-US" sz="1600" b="0" i="0" u="none" strike="noStrike" cap="none" normalizeH="0" baseline="0" dirty="0">
                <a:ln>
                  <a:noFill/>
                </a:ln>
                <a:solidFill>
                  <a:schemeClr val="tx1"/>
                </a:solidFill>
                <a:effectLst/>
              </a:rPr>
              <a:t>: Advanced AI tools make forgery detection increasingly difficult.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Critical Impact Areas</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Criminal Evidence</a:t>
            </a:r>
            <a:r>
              <a:rPr kumimoji="0" lang="en-US" altLang="en-US" sz="1600" b="0" i="0" u="none" strike="noStrike" cap="none" normalizeH="0" baseline="0" dirty="0">
                <a:ln>
                  <a:noFill/>
                </a:ln>
                <a:solidFill>
                  <a:schemeClr val="tx1"/>
                </a:solidFill>
                <a:effectLst/>
              </a:rPr>
              <a:t>: Tampered images can mislead investigations.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Insurance &amp; Journalism</a:t>
            </a:r>
            <a:r>
              <a:rPr kumimoji="0" lang="en-US" altLang="en-US" sz="1600" b="0" i="0" u="none" strike="noStrike" cap="none" normalizeH="0" baseline="0" dirty="0">
                <a:ln>
                  <a:noFill/>
                </a:ln>
                <a:solidFill>
                  <a:schemeClr val="tx1"/>
                </a:solidFill>
                <a:effectLst/>
              </a:rPr>
              <a:t>: Fabricated visuals affect claims and public trust in 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Survey Data</a:t>
            </a:r>
            <a:r>
              <a:rPr kumimoji="0" lang="en-US" altLang="en-US" sz="1600" b="0" i="0" u="none" strike="noStrike" cap="none" normalizeH="0" baseline="0" dirty="0">
                <a:ln>
                  <a:noFill/>
                </a:ln>
                <a:solidFill>
                  <a:schemeClr val="tx1"/>
                </a:solidFill>
                <a:effectLst/>
              </a:rPr>
              <a:t>: 30% of respondents report 1 in 4 videos viewed is fake (</a:t>
            </a:r>
            <a:r>
              <a:rPr kumimoji="0" lang="en-US" altLang="en-US" sz="1600" b="0" i="0" u="none" strike="noStrike" cap="none" normalizeH="0" baseline="0" dirty="0" err="1">
                <a:ln>
                  <a:noFill/>
                </a:ln>
                <a:solidFill>
                  <a:schemeClr val="tx1"/>
                </a:solidFill>
                <a:effectLst/>
              </a:rPr>
              <a:t>LocalCircles</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Consequences</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Politics</a:t>
            </a:r>
            <a:r>
              <a:rPr kumimoji="0" lang="en-US" altLang="en-US" sz="1600" b="0" i="0" u="none" strike="noStrike" cap="none" normalizeH="0" baseline="0" dirty="0">
                <a:ln>
                  <a:noFill/>
                </a:ln>
                <a:solidFill>
                  <a:schemeClr val="tx1"/>
                </a:solidFill>
                <a:effectLst/>
              </a:rPr>
              <a:t>: Misinformation sways elections and fuels public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Social Harm</a:t>
            </a:r>
            <a:r>
              <a:rPr kumimoji="0" lang="en-US" altLang="en-US" sz="1600" b="0" i="0" u="none" strike="noStrike" cap="none" normalizeH="0" baseline="0" dirty="0">
                <a:ln>
                  <a:noFill/>
                </a:ln>
                <a:solidFill>
                  <a:schemeClr val="tx1"/>
                </a:solidFill>
                <a:effectLst/>
              </a:rPr>
              <a:t>: Deepfakes and false visuals spread gender-based violence and hate speech.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pic>
        <p:nvPicPr>
          <p:cNvPr id="3" name="Picture 2" descr="A collage of several men&#10;&#10;Description automatically generated">
            <a:extLst>
              <a:ext uri="{FF2B5EF4-FFF2-40B4-BE49-F238E27FC236}">
                <a16:creationId xmlns:a16="http://schemas.microsoft.com/office/drawing/2014/main" id="{73962810-9617-87FA-DDC5-0EF2572D722E}"/>
              </a:ext>
            </a:extLst>
          </p:cNvPr>
          <p:cNvPicPr>
            <a:picLocks noChangeAspect="1"/>
          </p:cNvPicPr>
          <p:nvPr/>
        </p:nvPicPr>
        <p:blipFill>
          <a:blip r:embed="rId4"/>
          <a:stretch>
            <a:fillRect/>
          </a:stretch>
        </p:blipFill>
        <p:spPr>
          <a:xfrm>
            <a:off x="7269361" y="1646417"/>
            <a:ext cx="4171596" cy="4191476"/>
          </a:xfrm>
          <a:prstGeom prst="rect">
            <a:avLst/>
          </a:prstGeom>
        </p:spPr>
      </p:pic>
      <p:pic>
        <p:nvPicPr>
          <p:cNvPr id="5" name="Picture 4" descr="A screenshot of a fake news&#10;&#10;Description automatically generated">
            <a:extLst>
              <a:ext uri="{FF2B5EF4-FFF2-40B4-BE49-F238E27FC236}">
                <a16:creationId xmlns:a16="http://schemas.microsoft.com/office/drawing/2014/main" id="{DBA97F10-8F1F-5481-36A0-EC1B3F0CAA31}"/>
              </a:ext>
            </a:extLst>
          </p:cNvPr>
          <p:cNvPicPr>
            <a:picLocks noChangeAspect="1"/>
          </p:cNvPicPr>
          <p:nvPr/>
        </p:nvPicPr>
        <p:blipFill>
          <a:blip r:embed="rId5"/>
          <a:srcRect l="733" t="-3448" r="-916" b="2759"/>
          <a:stretch/>
        </p:blipFill>
        <p:spPr>
          <a:xfrm>
            <a:off x="1497929" y="4793193"/>
            <a:ext cx="5441730" cy="1454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Date Placeholder 6">
            <a:extLst>
              <a:ext uri="{FF2B5EF4-FFF2-40B4-BE49-F238E27FC236}">
                <a16:creationId xmlns:a16="http://schemas.microsoft.com/office/drawing/2014/main" id="{5D32B452-9CC8-97DC-22DD-69BF744F50BE}"/>
              </a:ext>
            </a:extLst>
          </p:cNvPr>
          <p:cNvSpPr>
            <a:spLocks noGrp="1"/>
          </p:cNvSpPr>
          <p:nvPr>
            <p:ph type="dt" sz="half" idx="10"/>
          </p:nvPr>
        </p:nvSpPr>
        <p:spPr/>
        <p:txBody>
          <a:bodyPr/>
          <a:lstStyle/>
          <a:p>
            <a:fld id="{49A2D1A8-80D7-4552-BE1A-E6ACDA7DB91E}" type="datetime1">
              <a:rPr lang="en-IN" smtClean="0"/>
              <a:t>29-10-2024</a:t>
            </a:fld>
            <a:endParaRPr lang="en-IN" dirty="0"/>
          </a:p>
        </p:txBody>
      </p:sp>
      <p:sp>
        <p:nvSpPr>
          <p:cNvPr id="9" name="Slide Number Placeholder 8">
            <a:extLst>
              <a:ext uri="{FF2B5EF4-FFF2-40B4-BE49-F238E27FC236}">
                <a16:creationId xmlns:a16="http://schemas.microsoft.com/office/drawing/2014/main" id="{6DD43A29-0252-C47E-157F-1F8BBD60F28B}"/>
              </a:ext>
            </a:extLst>
          </p:cNvPr>
          <p:cNvSpPr>
            <a:spLocks noGrp="1"/>
          </p:cNvSpPr>
          <p:nvPr>
            <p:ph type="sldNum" sz="quarter" idx="12"/>
          </p:nvPr>
        </p:nvSpPr>
        <p:spPr/>
        <p:txBody>
          <a:bodyPr/>
          <a:lstStyle/>
          <a:p>
            <a:fld id="{12EC02DA-033E-4E45-979C-FC77C52540B5}" type="slidenum">
              <a:rPr lang="en-IN" smtClean="0"/>
              <a:t>1</a:t>
            </a:fld>
            <a:endParaRPr lang="en-IN" dirty="0"/>
          </a:p>
        </p:txBody>
      </p:sp>
      <p:sp>
        <p:nvSpPr>
          <p:cNvPr id="11" name="Footer Placeholder 10">
            <a:extLst>
              <a:ext uri="{FF2B5EF4-FFF2-40B4-BE49-F238E27FC236}">
                <a16:creationId xmlns:a16="http://schemas.microsoft.com/office/drawing/2014/main" id="{DC45644D-2104-9757-7F97-B1DDBB561204}"/>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6041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5">
            <a:extLst>
              <a:ext uri="{FF2B5EF4-FFF2-40B4-BE49-F238E27FC236}">
                <a16:creationId xmlns:a16="http://schemas.microsoft.com/office/drawing/2014/main" id="{C3B5CB09-8CB7-98EC-89F4-2516D42D711B}"/>
              </a:ext>
            </a:extLst>
          </p:cNvPr>
          <p:cNvSpPr>
            <a:spLocks noGrp="1" noEditPoints="1"/>
          </p:cNvSpPr>
          <p:nvPr>
            <p:ph type="dt" sz="half" idx="10"/>
          </p:nvPr>
        </p:nvSpPr>
        <p:spPr>
          <a:xfrm>
            <a:off x="468406" y="6467756"/>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01A12C-7538-4498-915A-B0B9154E2DAB}" type="datetime1">
              <a:rPr kumimoji="0" lang="en-IN"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29-10-2024</a:t>
            </a:fld>
            <a:endParaRPr kumimoji="0" lang="en-I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itle 7">
            <a:extLst>
              <a:ext uri="{FF2B5EF4-FFF2-40B4-BE49-F238E27FC236}">
                <a16:creationId xmlns:a16="http://schemas.microsoft.com/office/drawing/2014/main" id="{D17E4614-CBB1-9398-D049-2396B59D1730}"/>
              </a:ext>
            </a:extLst>
          </p:cNvPr>
          <p:cNvSpPr txBox="1">
            <a:spLocks noEditPoints="1"/>
          </p:cNvSpPr>
          <p:nvPr/>
        </p:nvSpPr>
        <p:spPr>
          <a:xfrm>
            <a:off x="3794185" y="473361"/>
            <a:ext cx="7171113" cy="590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Research Gap</a:t>
            </a:r>
          </a:p>
        </p:txBody>
      </p:sp>
      <p:sp>
        <p:nvSpPr>
          <p:cNvPr id="5" name="TextBox 4">
            <a:extLst>
              <a:ext uri="{FF2B5EF4-FFF2-40B4-BE49-F238E27FC236}">
                <a16:creationId xmlns:a16="http://schemas.microsoft.com/office/drawing/2014/main" id="{58A5E0AD-1449-D400-2E98-5AC7E18C2DF4}"/>
              </a:ext>
            </a:extLst>
          </p:cNvPr>
          <p:cNvSpPr txBox="1"/>
          <p:nvPr/>
        </p:nvSpPr>
        <p:spPr>
          <a:xfrm>
            <a:off x="996937" y="1321105"/>
            <a:ext cx="1014336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1. Handling Forgery in Scanned Documents and Printed Media</a:t>
            </a:r>
            <a:endParaRPr kumimoji="0" lang="en-US" b="0" i="0" u="none" strike="noStrike" kern="1200" cap="none" spc="0" normalizeH="0" baseline="0" noProof="0" dirty="0">
              <a:ln>
                <a:noFill/>
              </a:ln>
              <a:solidFill>
                <a:prstClr val="black"/>
              </a:solidFill>
              <a:effectLst/>
              <a:uLnTx/>
              <a:uFillTx/>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Research on detecting forgeries in digital documents and printed media is limited, and the existing studies often produce unsatisfactory results. These shortcomings can result in serious legal issues and cases of digital fraud, especially in identity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Objective:-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To pinpoint essential features and parameters in digital documents that assist in detecting forgery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Examples:- </a:t>
            </a:r>
            <a:r>
              <a:rPr kumimoji="0" lang="en-IN" b="0" i="0" u="none" strike="noStrike" kern="1200" cap="none" spc="0" normalizeH="0" baseline="0" noProof="0" dirty="0">
                <a:ln>
                  <a:noFill/>
                </a:ln>
                <a:solidFill>
                  <a:prstClr val="black"/>
                </a:solidFill>
                <a:effectLst/>
                <a:uLnTx/>
                <a:uFillTx/>
                <a:ea typeface="+mn-ea"/>
                <a:cs typeface="Times New Roman"/>
              </a:rPr>
              <a:t>Water Marks</a:t>
            </a:r>
            <a:r>
              <a:rPr kumimoji="0" lang="en-US" b="0" i="0" u="none" strike="noStrike" kern="1200" cap="none" spc="0" normalizeH="0" baseline="0" noProof="0" dirty="0">
                <a:ln>
                  <a:noFill/>
                </a:ln>
                <a:solidFill>
                  <a:prstClr val="black"/>
                </a:solidFill>
                <a:effectLst/>
                <a:uLnTx/>
                <a:uFillTx/>
                <a:ea typeface="+mn-ea"/>
                <a:cs typeface="Times New Roman"/>
              </a:rPr>
              <a:t>,</a:t>
            </a:r>
            <a:r>
              <a:rPr kumimoji="0" lang="en-IN" b="0" i="0" u="none" strike="noStrike" kern="1200" cap="none" spc="0" normalizeH="0" baseline="0" noProof="0" dirty="0">
                <a:ln>
                  <a:noFill/>
                </a:ln>
                <a:solidFill>
                  <a:prstClr val="black"/>
                </a:solidFill>
                <a:effectLst/>
                <a:uLnTx/>
                <a:uFillTx/>
                <a:ea typeface="+mn-ea"/>
                <a:cs typeface="+mn-cs"/>
              </a:rPr>
              <a:t> Font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p:txBody>
      </p:sp>
      <p:pic>
        <p:nvPicPr>
          <p:cNvPr id="6" name="Picture 5" descr="How AI Document Verification Technology Helps Combat Document Fraud">
            <a:extLst>
              <a:ext uri="{FF2B5EF4-FFF2-40B4-BE49-F238E27FC236}">
                <a16:creationId xmlns:a16="http://schemas.microsoft.com/office/drawing/2014/main" id="{4E64A4F3-E27E-0CDB-FB88-5B79F64FC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151" y="3691888"/>
            <a:ext cx="5834569" cy="2599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F66CEA-4BAA-AC4A-C558-82F13ABEBBD4}"/>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13</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mrita Vishwa Vidyapeetham, Coimbatore: Courses, Fees ...">
            <a:extLst>
              <a:ext uri="{FF2B5EF4-FFF2-40B4-BE49-F238E27FC236}">
                <a16:creationId xmlns:a16="http://schemas.microsoft.com/office/drawing/2014/main" id="{728A9756-7E8B-1E6B-1F9D-663F18FDE283}"/>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9" name="Rectangle: Rounded Corners 8">
            <a:extLst>
              <a:ext uri="{FF2B5EF4-FFF2-40B4-BE49-F238E27FC236}">
                <a16:creationId xmlns:a16="http://schemas.microsoft.com/office/drawing/2014/main" id="{750F2383-D0D2-43FD-7203-13A9A9DBF122}"/>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4ED3304F-5C57-54D9-DA31-EF20EA6AD04D}"/>
              </a:ext>
            </a:extLst>
          </p:cNvPr>
          <p:cNvSpPr>
            <a:spLocks noGrp="1"/>
          </p:cNvSpPr>
          <p:nvPr>
            <p:ph type="sldNum" sz="quarter" idx="12"/>
          </p:nvPr>
        </p:nvSpPr>
        <p:spPr/>
        <p:txBody>
          <a:bodyPr/>
          <a:lstStyle/>
          <a:p>
            <a:fld id="{1AE95ADE-E3AE-46D8-B752-ABF6645AD716}" type="slidenum">
              <a:rPr lang="en-IN" smtClean="0"/>
              <a:t>10</a:t>
            </a:fld>
            <a:endParaRPr lang="en-IN"/>
          </a:p>
        </p:txBody>
      </p:sp>
      <p:sp>
        <p:nvSpPr>
          <p:cNvPr id="11" name="Footer Placeholder 10">
            <a:extLst>
              <a:ext uri="{FF2B5EF4-FFF2-40B4-BE49-F238E27FC236}">
                <a16:creationId xmlns:a16="http://schemas.microsoft.com/office/drawing/2014/main" id="{85DED696-7E22-11B3-0A0A-C26BF2A4AF7A}"/>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01412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3948BAC6-F562-5166-75C2-867B528459E1}"/>
              </a:ext>
            </a:extLst>
          </p:cNvPr>
          <p:cNvSpPr>
            <a:spLocks noGrp="1" noEditPoints="1"/>
          </p:cNvSpPr>
          <p:nvPr>
            <p:ph type="dt" sz="half" idx="10"/>
          </p:nvPr>
        </p:nvSpPr>
        <p:spPr>
          <a:xfrm>
            <a:off x="468406" y="6467756"/>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84705D-6F17-482D-87D2-ED462E0EA518}" type="datetime1">
              <a:rPr kumimoji="0" lang="en-IN"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29-10-2024</a:t>
            </a:fld>
            <a:endParaRPr kumimoji="0" lang="en-I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952D8FE6-231F-5462-7D72-0A48BA945C0A}"/>
              </a:ext>
            </a:extLst>
          </p:cNvPr>
          <p:cNvSpPr txBox="1"/>
          <p:nvPr/>
        </p:nvSpPr>
        <p:spPr>
          <a:xfrm>
            <a:off x="1385136" y="1544157"/>
            <a:ext cx="9728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a:cs typeface="Calibri" panose="020F0502020204030204"/>
              </a:rPr>
              <a:t>2. Differentiating Between Types of Forgery: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There is a limited research on categorizing the types of forgery such as copy move, image splicing , inpainting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Objective:-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Create a sophisticated deep learning architecture using existing U-NET that accurately classifies different categories of forgeries.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p:txBody>
      </p:sp>
      <p:pic>
        <p:nvPicPr>
          <p:cNvPr id="8" name="Picture 7">
            <a:extLst>
              <a:ext uri="{FF2B5EF4-FFF2-40B4-BE49-F238E27FC236}">
                <a16:creationId xmlns:a16="http://schemas.microsoft.com/office/drawing/2014/main" id="{08BD4737-A264-2447-D6CB-305CF5840B42}"/>
              </a:ext>
            </a:extLst>
          </p:cNvPr>
          <p:cNvPicPr>
            <a:picLocks noChangeAspect="1"/>
          </p:cNvPicPr>
          <p:nvPr/>
        </p:nvPicPr>
        <p:blipFill>
          <a:blip r:embed="rId2"/>
          <a:stretch>
            <a:fillRect/>
          </a:stretch>
        </p:blipFill>
        <p:spPr>
          <a:xfrm>
            <a:off x="1745612" y="3860511"/>
            <a:ext cx="2769840" cy="1850268"/>
          </a:xfrm>
          <a:prstGeom prst="rect">
            <a:avLst/>
          </a:prstGeom>
        </p:spPr>
      </p:pic>
      <p:sp>
        <p:nvSpPr>
          <p:cNvPr id="9" name="Rectangle 8">
            <a:extLst>
              <a:ext uri="{FF2B5EF4-FFF2-40B4-BE49-F238E27FC236}">
                <a16:creationId xmlns:a16="http://schemas.microsoft.com/office/drawing/2014/main" id="{9E0403D5-48EB-0FB8-AF41-58ACA21A93B4}"/>
              </a:ext>
            </a:extLst>
          </p:cNvPr>
          <p:cNvSpPr/>
          <p:nvPr/>
        </p:nvSpPr>
        <p:spPr>
          <a:xfrm>
            <a:off x="5792036" y="4328445"/>
            <a:ext cx="914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Model</a:t>
            </a:r>
          </a:p>
        </p:txBody>
      </p:sp>
      <p:cxnSp>
        <p:nvCxnSpPr>
          <p:cNvPr id="12" name="Straight Arrow Connector 11">
            <a:extLst>
              <a:ext uri="{FF2B5EF4-FFF2-40B4-BE49-F238E27FC236}">
                <a16:creationId xmlns:a16="http://schemas.microsoft.com/office/drawing/2014/main" id="{251E8B11-0F0D-F871-CC69-02B8C0EE3358}"/>
              </a:ext>
            </a:extLst>
          </p:cNvPr>
          <p:cNvCxnSpPr>
            <a:stCxn id="8" idx="3"/>
            <a:endCxn id="9" idx="1"/>
          </p:cNvCxnSpPr>
          <p:nvPr/>
        </p:nvCxnSpPr>
        <p:spPr>
          <a:xfrm>
            <a:off x="4515452" y="4785645"/>
            <a:ext cx="127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2DEE987-3976-2AA4-DD6A-08D41451DC2C}"/>
              </a:ext>
            </a:extLst>
          </p:cNvPr>
          <p:cNvGrpSpPr/>
          <p:nvPr/>
        </p:nvGrpSpPr>
        <p:grpSpPr>
          <a:xfrm>
            <a:off x="7983020" y="3932299"/>
            <a:ext cx="1511632" cy="1767745"/>
            <a:chOff x="8052671" y="3932299"/>
            <a:chExt cx="1511632" cy="1767745"/>
          </a:xfrm>
        </p:grpSpPr>
        <p:sp>
          <p:nvSpPr>
            <p:cNvPr id="10" name="TextBox 9">
              <a:extLst>
                <a:ext uri="{FF2B5EF4-FFF2-40B4-BE49-F238E27FC236}">
                  <a16:creationId xmlns:a16="http://schemas.microsoft.com/office/drawing/2014/main" id="{5B0AD3BD-7F0E-2725-B7F4-0900ECF7E9FB}"/>
                </a:ext>
              </a:extLst>
            </p:cNvPr>
            <p:cNvSpPr txBox="1"/>
            <p:nvPr/>
          </p:nvSpPr>
          <p:spPr>
            <a:xfrm>
              <a:off x="8052671" y="3932299"/>
              <a:ext cx="12430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Copy Move</a:t>
              </a:r>
            </a:p>
          </p:txBody>
        </p:sp>
        <p:sp>
          <p:nvSpPr>
            <p:cNvPr id="17" name="TextBox 16">
              <a:extLst>
                <a:ext uri="{FF2B5EF4-FFF2-40B4-BE49-F238E27FC236}">
                  <a16:creationId xmlns:a16="http://schemas.microsoft.com/office/drawing/2014/main" id="{08B57EAB-9C3F-BB84-CB64-D01CCF827629}"/>
                </a:ext>
              </a:extLst>
            </p:cNvPr>
            <p:cNvSpPr txBox="1"/>
            <p:nvPr/>
          </p:nvSpPr>
          <p:spPr>
            <a:xfrm>
              <a:off x="8052671" y="4590245"/>
              <a:ext cx="15116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Image splicing</a:t>
              </a:r>
            </a:p>
          </p:txBody>
        </p:sp>
        <p:sp>
          <p:nvSpPr>
            <p:cNvPr id="18" name="TextBox 17">
              <a:extLst>
                <a:ext uri="{FF2B5EF4-FFF2-40B4-BE49-F238E27FC236}">
                  <a16:creationId xmlns:a16="http://schemas.microsoft.com/office/drawing/2014/main" id="{47D8F0F5-0D14-3F4E-9E9D-221E429CABA9}"/>
                </a:ext>
              </a:extLst>
            </p:cNvPr>
            <p:cNvSpPr txBox="1"/>
            <p:nvPr/>
          </p:nvSpPr>
          <p:spPr>
            <a:xfrm>
              <a:off x="8052671" y="5330712"/>
              <a:ext cx="11251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inpainting</a:t>
              </a:r>
            </a:p>
          </p:txBody>
        </p:sp>
      </p:grpSp>
      <p:cxnSp>
        <p:nvCxnSpPr>
          <p:cNvPr id="19" name="Straight Arrow Connector 18">
            <a:extLst>
              <a:ext uri="{FF2B5EF4-FFF2-40B4-BE49-F238E27FC236}">
                <a16:creationId xmlns:a16="http://schemas.microsoft.com/office/drawing/2014/main" id="{910FD7AC-4E41-6F99-6B6B-A1B5DED75C65}"/>
              </a:ext>
            </a:extLst>
          </p:cNvPr>
          <p:cNvCxnSpPr/>
          <p:nvPr/>
        </p:nvCxnSpPr>
        <p:spPr>
          <a:xfrm>
            <a:off x="6706436" y="4785645"/>
            <a:ext cx="127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1EB6709-13D1-3F04-D876-AD9BD9E7EED9}"/>
              </a:ext>
            </a:extLst>
          </p:cNvPr>
          <p:cNvGrpSpPr/>
          <p:nvPr/>
        </p:nvGrpSpPr>
        <p:grpSpPr>
          <a:xfrm>
            <a:off x="9368590" y="3948380"/>
            <a:ext cx="502061" cy="1767745"/>
            <a:chOff x="8052671" y="3932299"/>
            <a:chExt cx="502061" cy="1767745"/>
          </a:xfrm>
        </p:grpSpPr>
        <p:sp>
          <p:nvSpPr>
            <p:cNvPr id="23" name="TextBox 22">
              <a:extLst>
                <a:ext uri="{FF2B5EF4-FFF2-40B4-BE49-F238E27FC236}">
                  <a16:creationId xmlns:a16="http://schemas.microsoft.com/office/drawing/2014/main" id="{AD1073FB-3DEB-A940-60CD-993C354F0D7E}"/>
                </a:ext>
              </a:extLst>
            </p:cNvPr>
            <p:cNvSpPr txBox="1"/>
            <p:nvPr/>
          </p:nvSpPr>
          <p:spPr>
            <a:xfrm>
              <a:off x="8052671" y="3932299"/>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TextBox 23">
              <a:extLst>
                <a:ext uri="{FF2B5EF4-FFF2-40B4-BE49-F238E27FC236}">
                  <a16:creationId xmlns:a16="http://schemas.microsoft.com/office/drawing/2014/main" id="{7D158AD4-B0FD-4F3B-B9C2-DF65BB6825FF}"/>
                </a:ext>
              </a:extLst>
            </p:cNvPr>
            <p:cNvSpPr txBox="1"/>
            <p:nvPr/>
          </p:nvSpPr>
          <p:spPr>
            <a:xfrm>
              <a:off x="8052671" y="4590245"/>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E591FECC-E718-BB19-1B36-E904930A0D22}"/>
                </a:ext>
              </a:extLst>
            </p:cNvPr>
            <p:cNvSpPr txBox="1"/>
            <p:nvPr/>
          </p:nvSpPr>
          <p:spPr>
            <a:xfrm>
              <a:off x="8052671" y="5330712"/>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grpSp>
      <p:sp>
        <p:nvSpPr>
          <p:cNvPr id="7" name="Title 7">
            <a:extLst>
              <a:ext uri="{FF2B5EF4-FFF2-40B4-BE49-F238E27FC236}">
                <a16:creationId xmlns:a16="http://schemas.microsoft.com/office/drawing/2014/main" id="{15B27008-0839-E5C5-ECEE-A1F8EFF8E5F8}"/>
              </a:ext>
            </a:extLst>
          </p:cNvPr>
          <p:cNvSpPr txBox="1">
            <a:spLocks noEditPoints="1"/>
          </p:cNvSpPr>
          <p:nvPr/>
        </p:nvSpPr>
        <p:spPr>
          <a:xfrm>
            <a:off x="3753772" y="496898"/>
            <a:ext cx="7171113" cy="590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Research Gap</a:t>
            </a:r>
          </a:p>
        </p:txBody>
      </p:sp>
      <p:sp>
        <p:nvSpPr>
          <p:cNvPr id="2" name="TextBox 1">
            <a:extLst>
              <a:ext uri="{FF2B5EF4-FFF2-40B4-BE49-F238E27FC236}">
                <a16:creationId xmlns:a16="http://schemas.microsoft.com/office/drawing/2014/main" id="{D598DB25-8409-0A32-211E-6F68D250C72D}"/>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14</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mrita Vishwa Vidyapeetham, Coimbatore: Courses, Fees ...">
            <a:extLst>
              <a:ext uri="{FF2B5EF4-FFF2-40B4-BE49-F238E27FC236}">
                <a16:creationId xmlns:a16="http://schemas.microsoft.com/office/drawing/2014/main" id="{C991A6F8-4074-5C14-6F3D-2625D5ABDE90}"/>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1" name="Rectangle: Rounded Corners 10">
            <a:extLst>
              <a:ext uri="{FF2B5EF4-FFF2-40B4-BE49-F238E27FC236}">
                <a16:creationId xmlns:a16="http://schemas.microsoft.com/office/drawing/2014/main" id="{A20A1215-3A24-F0BD-D9FC-8ECDBFBEAFAA}"/>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 name="Slide Number Placeholder 12">
            <a:extLst>
              <a:ext uri="{FF2B5EF4-FFF2-40B4-BE49-F238E27FC236}">
                <a16:creationId xmlns:a16="http://schemas.microsoft.com/office/drawing/2014/main" id="{9A115FF6-486A-1CC5-C8A1-C97705984723}"/>
              </a:ext>
            </a:extLst>
          </p:cNvPr>
          <p:cNvSpPr>
            <a:spLocks noGrp="1"/>
          </p:cNvSpPr>
          <p:nvPr>
            <p:ph type="sldNum" sz="quarter" idx="12"/>
          </p:nvPr>
        </p:nvSpPr>
        <p:spPr/>
        <p:txBody>
          <a:bodyPr/>
          <a:lstStyle/>
          <a:p>
            <a:fld id="{1AE95ADE-E3AE-46D8-B752-ABF6645AD716}" type="slidenum">
              <a:rPr lang="en-IN" smtClean="0"/>
              <a:t>11</a:t>
            </a:fld>
            <a:endParaRPr lang="en-IN"/>
          </a:p>
        </p:txBody>
      </p:sp>
      <p:sp>
        <p:nvSpPr>
          <p:cNvPr id="26" name="Footer Placeholder 25">
            <a:extLst>
              <a:ext uri="{FF2B5EF4-FFF2-40B4-BE49-F238E27FC236}">
                <a16:creationId xmlns:a16="http://schemas.microsoft.com/office/drawing/2014/main" id="{3AB17B29-CCBA-7B87-7B46-EB58EBB92DDF}"/>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206924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3999" y="1062040"/>
            <a:ext cx="9599630" cy="549046"/>
          </a:xfrm>
        </p:spPr>
        <p:txBody>
          <a:bodyPr>
            <a:noAutofit/>
          </a:bodyPr>
          <a:lstStyle/>
          <a:p>
            <a:r>
              <a:rPr lang="en-US" sz="2800" b="1" dirty="0">
                <a:latin typeface="Times New Roman" panose="02020603050405020304" pitchFamily="18" charset="0"/>
                <a:cs typeface="Times New Roman" panose="02020603050405020304" pitchFamily="18" charset="0"/>
              </a:rPr>
              <a:t>IMAGE FORGERY DETECTION AND LOCALIZATION</a:t>
            </a:r>
            <a:endParaRPr lang="en-IN" sz="2800" b="1" dirty="0">
              <a:latin typeface="Times New Roman" panose="02020603050405020304" pitchFamily="18" charset="0"/>
              <a:cs typeface="Times New Roman" panose="02020603050405020304" pitchFamily="18" charset="0"/>
            </a:endParaRPr>
          </a:p>
        </p:txBody>
      </p:sp>
      <p:sp>
        <p:nvSpPr>
          <p:cNvPr id="3" name="Subtitle 2"/>
          <p:cNvSpPr>
            <a:spLocks noGrp="1" noEditPoints="1"/>
          </p:cNvSpPr>
          <p:nvPr>
            <p:ph type="subTitle" idx="1"/>
          </p:nvPr>
        </p:nvSpPr>
        <p:spPr>
          <a:xfrm>
            <a:off x="1523999" y="1885859"/>
            <a:ext cx="9144000" cy="3391083"/>
          </a:xfrm>
        </p:spPr>
        <p:txBody>
          <a:bodyPr>
            <a:normAutofit/>
          </a:bodyPr>
          <a:lstStyle/>
          <a:p>
            <a:r>
              <a:rPr lang="en-IN" dirty="0">
                <a:latin typeface="Times New Roman" panose="02020603050405020304" pitchFamily="18" charset="0"/>
                <a:cs typeface="Times New Roman" panose="02020603050405020304" pitchFamily="18" charset="0"/>
              </a:rPr>
              <a:t>Phase 1- Review 2 </a:t>
            </a:r>
          </a:p>
          <a:p>
            <a:r>
              <a:rPr lang="en-IN" dirty="0">
                <a:latin typeface="Times New Roman" panose="02020603050405020304" pitchFamily="18" charset="0"/>
                <a:cs typeface="Times New Roman" panose="02020603050405020304" pitchFamily="18" charset="0"/>
              </a:rPr>
              <a:t>Group No : 31</a:t>
            </a:r>
          </a:p>
          <a:p>
            <a:r>
              <a:rPr lang="en-IN" dirty="0">
                <a:latin typeface="Times New Roman" panose="02020603050405020304" pitchFamily="18" charset="0"/>
                <a:cs typeface="Times New Roman" panose="02020603050405020304" pitchFamily="18" charset="0"/>
              </a:rPr>
              <a:t>GUIDE: </a:t>
            </a:r>
            <a:r>
              <a:rPr lang="en-IN" dirty="0" err="1">
                <a:latin typeface="Times New Roman" panose="02020603050405020304" pitchFamily="18" charset="0"/>
                <a:cs typeface="Times New Roman" panose="02020603050405020304" pitchFamily="18" charset="0"/>
              </a:rPr>
              <a:t>Dr.</a:t>
            </a:r>
            <a:r>
              <a:rPr lang="en-IN" dirty="0">
                <a:latin typeface="Times New Roman" panose="02020603050405020304" pitchFamily="18" charset="0"/>
                <a:cs typeface="Times New Roman" panose="02020603050405020304" pitchFamily="18" charset="0"/>
              </a:rPr>
              <a:t> Aarthi R</a:t>
            </a:r>
          </a:p>
          <a:p>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fld id="{8119EFCA-8E4E-4F74-BC50-C2C83FD88BFD}"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graphicFrame>
        <p:nvGraphicFramePr>
          <p:cNvPr id="15" name="Table 15"/>
          <p:cNvGraphicFramePr>
            <a:graphicFrameLocks noGrp="1"/>
          </p:cNvGraphicFramePr>
          <p:nvPr>
            <p:extLst>
              <p:ext uri="{D42A27DB-BD31-4B8C-83A1-F6EECF244321}">
                <p14:modId xmlns:p14="http://schemas.microsoft.com/office/powerpoint/2010/main" val="2694016167"/>
              </p:ext>
            </p:extLst>
          </p:nvPr>
        </p:nvGraphicFramePr>
        <p:xfrm>
          <a:off x="2257324" y="3429000"/>
          <a:ext cx="7103492" cy="2122713"/>
        </p:xfrm>
        <a:graphic>
          <a:graphicData uri="http://schemas.openxmlformats.org/drawingml/2006/table">
            <a:tbl>
              <a:tblPr firstRow="1" bandRow="1">
                <a:tableStyleId>{7DF18680-E054-41AD-8BC1-D1AEF772440D}</a:tableStyleId>
              </a:tblPr>
              <a:tblGrid>
                <a:gridCol w="4134992">
                  <a:extLst>
                    <a:ext uri="{9D8B030D-6E8A-4147-A177-3AD203B41FA5}">
                      <a16:colId xmlns:a16="http://schemas.microsoft.com/office/drawing/2014/main" val="20000"/>
                    </a:ext>
                  </a:extLst>
                </a:gridCol>
                <a:gridCol w="2968500">
                  <a:extLst>
                    <a:ext uri="{9D8B030D-6E8A-4147-A177-3AD203B41FA5}">
                      <a16:colId xmlns:a16="http://schemas.microsoft.com/office/drawing/2014/main" val="20001"/>
                    </a:ext>
                  </a:extLst>
                </a:gridCol>
              </a:tblGrid>
              <a:tr h="370713">
                <a:tc>
                  <a:txBody>
                    <a:bodyPr/>
                    <a:lstStyle/>
                    <a:p>
                      <a:r>
                        <a:rPr lang="en-US" dirty="0">
                          <a:solidFill>
                            <a:schemeClr val="bg1"/>
                          </a:solidFill>
                          <a:latin typeface="+mn-lt"/>
                        </a:rPr>
                        <a:t>NAME</a:t>
                      </a:r>
                      <a:endParaRPr lang="en-IN" dirty="0">
                        <a:solidFill>
                          <a:schemeClr val="bg1"/>
                        </a:solidFill>
                        <a:latin typeface="+mn-lt"/>
                      </a:endParaRPr>
                    </a:p>
                  </a:txBody>
                  <a:tcPr/>
                </a:tc>
                <a:tc>
                  <a:txBody>
                    <a:bodyPr/>
                    <a:lstStyle/>
                    <a:p>
                      <a:r>
                        <a:rPr lang="en-US" dirty="0">
                          <a:solidFill>
                            <a:schemeClr val="bg1"/>
                          </a:solidFill>
                          <a:latin typeface="+mn-lt"/>
                        </a:rPr>
                        <a:t>ROLL NUMBER</a:t>
                      </a:r>
                      <a:endParaRPr lang="en-IN" dirty="0">
                        <a:solidFill>
                          <a:schemeClr val="bg1"/>
                        </a:solidFill>
                        <a:latin typeface="+mn-lt"/>
                      </a:endParaRPr>
                    </a:p>
                  </a:txBody>
                  <a:tcPr/>
                </a:tc>
                <a:extLst>
                  <a:ext uri="{0D108BD9-81ED-4DB2-BD59-A6C34878D82A}">
                    <a16:rowId xmlns:a16="http://schemas.microsoft.com/office/drawing/2014/main" val="10000"/>
                  </a:ext>
                </a:extLst>
              </a:tr>
              <a:tr h="370713">
                <a:tc>
                  <a:txBody>
                    <a:bodyPr/>
                    <a:lstStyle/>
                    <a:p>
                      <a:r>
                        <a:rPr lang="en-US">
                          <a:latin typeface="+mn-lt"/>
                        </a:rPr>
                        <a:t>CHERUVU SAHITHEE VAIBHAV</a:t>
                      </a:r>
                      <a:endParaRPr lang="en-IN">
                        <a:latin typeface="+mn-lt"/>
                      </a:endParaRPr>
                    </a:p>
                  </a:txBody>
                  <a:tcPr/>
                </a:tc>
                <a:tc>
                  <a:txBody>
                    <a:bodyPr/>
                    <a:lstStyle/>
                    <a:p>
                      <a:r>
                        <a:rPr lang="en-US">
                          <a:latin typeface="+mn-lt"/>
                        </a:rPr>
                        <a:t>CB.EN.U4CSE21414</a:t>
                      </a:r>
                      <a:endParaRPr lang="en-IN">
                        <a:latin typeface="+mn-lt"/>
                      </a:endParaRPr>
                    </a:p>
                  </a:txBody>
                  <a:tcPr/>
                </a:tc>
                <a:extLst>
                  <a:ext uri="{0D108BD9-81ED-4DB2-BD59-A6C34878D82A}">
                    <a16:rowId xmlns:a16="http://schemas.microsoft.com/office/drawing/2014/main" val="10001"/>
                  </a:ext>
                </a:extLst>
              </a:tr>
              <a:tr h="370713">
                <a:tc>
                  <a:txBody>
                    <a:bodyPr/>
                    <a:lstStyle/>
                    <a:p>
                      <a:r>
                        <a:rPr lang="en-US" dirty="0">
                          <a:latin typeface="+mn-lt"/>
                        </a:rPr>
                        <a:t>KHAJI MAHAMMAD SAMI</a:t>
                      </a:r>
                      <a:endParaRPr lang="en-IN" dirty="0">
                        <a:latin typeface="+mn-lt"/>
                      </a:endParaRPr>
                    </a:p>
                  </a:txBody>
                  <a:tcPr/>
                </a:tc>
                <a:tc>
                  <a:txBody>
                    <a:bodyPr/>
                    <a:lstStyle/>
                    <a:p>
                      <a:r>
                        <a:rPr lang="en-US">
                          <a:latin typeface="+mn-lt"/>
                        </a:rPr>
                        <a:t>CB.EN.U4CSE21430</a:t>
                      </a:r>
                      <a:endParaRPr lang="en-IN">
                        <a:latin typeface="+mn-lt"/>
                      </a:endParaRPr>
                    </a:p>
                  </a:txBody>
                  <a:tcPr/>
                </a:tc>
                <a:extLst>
                  <a:ext uri="{0D108BD9-81ED-4DB2-BD59-A6C34878D82A}">
                    <a16:rowId xmlns:a16="http://schemas.microsoft.com/office/drawing/2014/main" val="10002"/>
                  </a:ext>
                </a:extLst>
              </a:tr>
              <a:tr h="639861">
                <a:tc>
                  <a:txBody>
                    <a:bodyPr/>
                    <a:lstStyle/>
                    <a:p>
                      <a:r>
                        <a:rPr lang="en-US" dirty="0">
                          <a:latin typeface="+mn-lt"/>
                        </a:rPr>
                        <a:t>NADIMPALLI UJWAL SRIMANTH VARMA</a:t>
                      </a:r>
                      <a:endParaRPr lang="en-IN" dirty="0">
                        <a:latin typeface="+mn-lt"/>
                      </a:endParaRPr>
                    </a:p>
                  </a:txBody>
                  <a:tcPr/>
                </a:tc>
                <a:tc>
                  <a:txBody>
                    <a:bodyPr/>
                    <a:lstStyle/>
                    <a:p>
                      <a:r>
                        <a:rPr lang="en-US" dirty="0">
                          <a:latin typeface="+mn-lt"/>
                        </a:rPr>
                        <a:t>CB.EN.U4CSE21440</a:t>
                      </a:r>
                      <a:endParaRPr lang="en-IN" dirty="0">
                        <a:latin typeface="+mn-lt"/>
                      </a:endParaRPr>
                    </a:p>
                  </a:txBody>
                  <a:tcPr/>
                </a:tc>
                <a:extLst>
                  <a:ext uri="{0D108BD9-81ED-4DB2-BD59-A6C34878D82A}">
                    <a16:rowId xmlns:a16="http://schemas.microsoft.com/office/drawing/2014/main" val="10003"/>
                  </a:ext>
                </a:extLst>
              </a:tr>
              <a:tr h="370713">
                <a:tc>
                  <a:txBody>
                    <a:bodyPr/>
                    <a:lstStyle/>
                    <a:p>
                      <a:r>
                        <a:rPr lang="en-US" dirty="0">
                          <a:latin typeface="+mn-lt"/>
                        </a:rPr>
                        <a:t>VINAYAKAN V S </a:t>
                      </a:r>
                      <a:endParaRPr lang="en-IN" dirty="0">
                        <a:latin typeface="+mn-lt"/>
                      </a:endParaRPr>
                    </a:p>
                  </a:txBody>
                  <a:tcPr/>
                </a:tc>
                <a:tc>
                  <a:txBody>
                    <a:bodyPr/>
                    <a:lstStyle/>
                    <a:p>
                      <a:r>
                        <a:rPr lang="en-US" dirty="0">
                          <a:latin typeface="+mn-lt"/>
                        </a:rPr>
                        <a:t>CB.EN.U4CSE21467</a:t>
                      </a:r>
                      <a:endParaRPr lang="en-IN" dirty="0">
                        <a:latin typeface="+mn-lt"/>
                      </a:endParaRPr>
                    </a:p>
                  </a:txBody>
                  <a:tcPr/>
                </a:tc>
                <a:extLst>
                  <a:ext uri="{0D108BD9-81ED-4DB2-BD59-A6C34878D82A}">
                    <a16:rowId xmlns:a16="http://schemas.microsoft.com/office/drawing/2014/main" val="10004"/>
                  </a:ext>
                </a:extLst>
              </a:tr>
            </a:tbl>
          </a:graphicData>
        </a:graphic>
      </p:graphicFrame>
      <p:sp>
        <p:nvSpPr>
          <p:cNvPr id="5" name="Slide Number Placeholder 4">
            <a:extLst>
              <a:ext uri="{FF2B5EF4-FFF2-40B4-BE49-F238E27FC236}">
                <a16:creationId xmlns:a16="http://schemas.microsoft.com/office/drawing/2014/main" id="{AE3C111E-18F6-E1AB-4223-CFE932CF8C5A}"/>
              </a:ext>
            </a:extLst>
          </p:cNvPr>
          <p:cNvSpPr>
            <a:spLocks noGrp="1"/>
          </p:cNvSpPr>
          <p:nvPr>
            <p:ph type="sldNum" sz="quarter" idx="12"/>
          </p:nvPr>
        </p:nvSpPr>
        <p:spPr/>
        <p:txBody>
          <a:bodyPr/>
          <a:lstStyle/>
          <a:p>
            <a:fld id="{12EC02DA-033E-4E45-979C-FC77C52540B5}" type="slidenum">
              <a:rPr lang="en-IN" smtClean="0"/>
              <a:t>12</a:t>
            </a:fld>
            <a:endParaRPr lang="en-IN" dirty="0"/>
          </a:p>
        </p:txBody>
      </p:sp>
      <p:sp>
        <p:nvSpPr>
          <p:cNvPr id="8" name="Footer Placeholder 7">
            <a:extLst>
              <a:ext uri="{FF2B5EF4-FFF2-40B4-BE49-F238E27FC236}">
                <a16:creationId xmlns:a16="http://schemas.microsoft.com/office/drawing/2014/main" id="{910D8DAF-B1E3-3DD0-55D6-FBD66874D112}"/>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id="{D7F0FE54-F762-4861-EE92-510FA1B2B9FA}"/>
              </a:ext>
            </a:extLst>
          </p:cNvPr>
          <p:cNvSpPr txBox="1">
            <a:spLocks/>
          </p:cNvSpPr>
          <p:nvPr/>
        </p:nvSpPr>
        <p:spPr>
          <a:xfrm>
            <a:off x="808567" y="2308035"/>
            <a:ext cx="10574866" cy="17573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 develop a model that accurately localize forgeries in images and documents, with potential expansion based on results using . </a:t>
            </a:r>
          </a:p>
          <a:p>
            <a:pPr marL="0" marR="0" lvl="0" indent="0" algn="just" defTabSz="914400" rtl="0" eaLnBrk="1" fontAlgn="auto" latinLnBrk="0" hangingPunct="1">
              <a:lnSpc>
                <a:spcPct val="90000"/>
              </a:lnSpc>
              <a:spcBef>
                <a:spcPts val="1000"/>
              </a:spcBef>
              <a:spcAft>
                <a:spcPts val="0"/>
              </a:spcAft>
              <a:buClrTx/>
              <a:buSzTx/>
              <a:buNone/>
              <a:tabLst/>
              <a:defRPr/>
            </a:pPr>
            <a:r>
              <a:rPr lang="en-US" sz="2000" dirty="0">
                <a:solidFill>
                  <a:prstClr val="black"/>
                </a:solidFill>
                <a:latin typeface="Calibri" panose="020F0502020204030204"/>
              </a:rPr>
              <a:t>Objectives for phase 1:</a:t>
            </a:r>
          </a:p>
          <a:p>
            <a:pPr lvl="1" algn="just">
              <a:spcBef>
                <a:spcPts val="1000"/>
              </a:spcBef>
            </a:pPr>
            <a:r>
              <a:rPr lang="en-US" sz="1600" dirty="0">
                <a:solidFill>
                  <a:prstClr val="black"/>
                </a:solidFill>
                <a:latin typeface="Calibri" panose="020F0502020204030204"/>
              </a:rPr>
              <a:t>Dataset Confirmation</a:t>
            </a:r>
          </a:p>
          <a:p>
            <a:pPr lvl="1" algn="just">
              <a:spcBef>
                <a:spcPts val="1000"/>
              </a:spcBef>
            </a:pPr>
            <a:r>
              <a:rPr lang="en-US" sz="1600" dirty="0">
                <a:solidFill>
                  <a:prstClr val="black"/>
                </a:solidFill>
                <a:latin typeface="Calibri" panose="020F0502020204030204"/>
              </a:rPr>
              <a:t>Training and evaluating U-Net model</a:t>
            </a:r>
          </a:p>
          <a:p>
            <a:pPr lvl="1" algn="just">
              <a:spcBef>
                <a:spcPts val="1000"/>
              </a:spcBef>
            </a:pPr>
            <a:r>
              <a:rPr lang="en-US" sz="1600" dirty="0">
                <a:solidFill>
                  <a:prstClr val="black"/>
                </a:solidFill>
                <a:latin typeface="Calibri" panose="020F0502020204030204"/>
              </a:rPr>
              <a:t>Localizing of tampered regions</a:t>
            </a:r>
          </a:p>
          <a:p>
            <a:pPr marL="0" marR="0" lvl="0" indent="0" algn="just" defTabSz="914400" rtl="0" eaLnBrk="1" fontAlgn="auto" latinLnBrk="0" hangingPunct="1">
              <a:lnSpc>
                <a:spcPct val="90000"/>
              </a:lnSpc>
              <a:spcBef>
                <a:spcPts val="1000"/>
              </a:spcBef>
              <a:spcAft>
                <a:spcPts val="0"/>
              </a:spcAft>
              <a:buClrTx/>
              <a:buSzTx/>
              <a:buNone/>
              <a:tabLst/>
              <a:defRPr/>
            </a:pPr>
            <a:r>
              <a:rPr lang="en-US" sz="2000" dirty="0">
                <a:solidFill>
                  <a:prstClr val="black"/>
                </a:solidFill>
                <a:latin typeface="Calibri" panose="020F0502020204030204"/>
              </a:rPr>
              <a:t>Objectives for phase 2:</a:t>
            </a:r>
          </a:p>
          <a:p>
            <a:pPr lvl="1" algn="just">
              <a:spcBef>
                <a:spcPts val="1000"/>
              </a:spcBef>
            </a:pPr>
            <a:r>
              <a:rPr lang="en-US" sz="1600" dirty="0">
                <a:solidFill>
                  <a:prstClr val="black"/>
                </a:solidFill>
                <a:latin typeface="Calibri" panose="020F0502020204030204"/>
              </a:rPr>
              <a:t>Improving U-Net Model</a:t>
            </a:r>
          </a:p>
          <a:p>
            <a:pPr lvl="1" algn="just">
              <a:spcBef>
                <a:spcPts val="1000"/>
              </a:spcBef>
            </a:pPr>
            <a:r>
              <a:rPr lang="en-US" sz="1600" dirty="0">
                <a:solidFill>
                  <a:prstClr val="black"/>
                </a:solidFill>
                <a:latin typeface="Calibri" panose="020F0502020204030204"/>
              </a:rPr>
              <a:t>Including document level analysis</a:t>
            </a:r>
          </a:p>
          <a:p>
            <a:pPr lvl="1" algn="just">
              <a:spcBef>
                <a:spcPts val="1000"/>
              </a:spcBef>
            </a:pPr>
            <a:endParaRPr lang="en-US" sz="1600" dirty="0">
              <a:solidFill>
                <a:prstClr val="black"/>
              </a:solidFill>
              <a:latin typeface="Calibri" panose="020F0502020204030204"/>
            </a:endParaRPr>
          </a:p>
        </p:txBody>
      </p:sp>
      <p:sp>
        <p:nvSpPr>
          <p:cNvPr id="7" name="Title 7">
            <a:extLst>
              <a:ext uri="{FF2B5EF4-FFF2-40B4-BE49-F238E27FC236}">
                <a16:creationId xmlns:a16="http://schemas.microsoft.com/office/drawing/2014/main" id="{48FF2B28-3E18-1880-2A3C-BB10140BFEF9}"/>
              </a:ext>
            </a:extLst>
          </p:cNvPr>
          <p:cNvSpPr txBox="1">
            <a:spLocks noEditPoints="1"/>
          </p:cNvSpPr>
          <p:nvPr/>
        </p:nvSpPr>
        <p:spPr>
          <a:xfrm>
            <a:off x="3576566" y="1150040"/>
            <a:ext cx="7171113" cy="590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Problem Statement</a:t>
            </a:r>
            <a:endParaRPr kumimoji="0" lang="en-US" sz="4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BBA0D48-A4A8-8962-03B3-014FD3B59328}"/>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16</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mrita Vishwa Vidyapeetham, Coimbatore: Courses, Fees ...">
            <a:extLst>
              <a:ext uri="{FF2B5EF4-FFF2-40B4-BE49-F238E27FC236}">
                <a16:creationId xmlns:a16="http://schemas.microsoft.com/office/drawing/2014/main" id="{F901834B-DF3F-6CD3-0DD7-BA8F0463BDAF}"/>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Rectangle: Rounded Corners 9">
            <a:extLst>
              <a:ext uri="{FF2B5EF4-FFF2-40B4-BE49-F238E27FC236}">
                <a16:creationId xmlns:a16="http://schemas.microsoft.com/office/drawing/2014/main" id="{578C6C53-379E-76B8-3464-14EAEFB27000}"/>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1" name="Date Placeholder 10">
            <a:extLst>
              <a:ext uri="{FF2B5EF4-FFF2-40B4-BE49-F238E27FC236}">
                <a16:creationId xmlns:a16="http://schemas.microsoft.com/office/drawing/2014/main" id="{7728F3F8-B60F-78B4-0D58-4BF3992F5D9F}"/>
              </a:ext>
            </a:extLst>
          </p:cNvPr>
          <p:cNvSpPr>
            <a:spLocks noGrp="1"/>
          </p:cNvSpPr>
          <p:nvPr>
            <p:ph type="dt" sz="half" idx="10"/>
          </p:nvPr>
        </p:nvSpPr>
        <p:spPr/>
        <p:txBody>
          <a:bodyPr/>
          <a:lstStyle/>
          <a:p>
            <a:fld id="{0E865E85-E0B3-4257-98A7-25DA48BF97B8}" type="datetime1">
              <a:rPr lang="en-IN" smtClean="0"/>
              <a:t>29-10-2024</a:t>
            </a:fld>
            <a:endParaRPr lang="en-IN"/>
          </a:p>
        </p:txBody>
      </p:sp>
      <p:sp>
        <p:nvSpPr>
          <p:cNvPr id="22" name="Slide Number Placeholder 21">
            <a:extLst>
              <a:ext uri="{FF2B5EF4-FFF2-40B4-BE49-F238E27FC236}">
                <a16:creationId xmlns:a16="http://schemas.microsoft.com/office/drawing/2014/main" id="{40528FB8-4A18-D723-B14D-EF38AEB01923}"/>
              </a:ext>
            </a:extLst>
          </p:cNvPr>
          <p:cNvSpPr>
            <a:spLocks noGrp="1"/>
          </p:cNvSpPr>
          <p:nvPr>
            <p:ph type="sldNum" sz="quarter" idx="12"/>
          </p:nvPr>
        </p:nvSpPr>
        <p:spPr/>
        <p:txBody>
          <a:bodyPr/>
          <a:lstStyle/>
          <a:p>
            <a:fld id="{1AE95ADE-E3AE-46D8-B752-ABF6645AD716}" type="slidenum">
              <a:rPr lang="en-IN" smtClean="0"/>
              <a:t>13</a:t>
            </a:fld>
            <a:endParaRPr lang="en-IN"/>
          </a:p>
        </p:txBody>
      </p:sp>
      <p:sp>
        <p:nvSpPr>
          <p:cNvPr id="23" name="Footer Placeholder 22">
            <a:extLst>
              <a:ext uri="{FF2B5EF4-FFF2-40B4-BE49-F238E27FC236}">
                <a16:creationId xmlns:a16="http://schemas.microsoft.com/office/drawing/2014/main" id="{015D3C5A-F3F5-AC1B-48B0-F13A16BC2885}"/>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620964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754D1-B083-C9F6-9E46-3AF3E49B4970}"/>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27AEAB-EE58-4EF3-BA4C-ABBCAD51D6E3}"/>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9FBC3580-9F3E-C411-79ED-050AB7F8CCBA}"/>
              </a:ext>
            </a:extLst>
          </p:cNvPr>
          <p:cNvSpPr>
            <a:spLocks noGrp="1" noEditPoints="1"/>
          </p:cNvSpPr>
          <p:nvPr>
            <p:ph type="dt" sz="half" idx="10"/>
          </p:nvPr>
        </p:nvSpPr>
        <p:spPr>
          <a:xfrm>
            <a:off x="468406" y="6467756"/>
            <a:ext cx="2743200" cy="365125"/>
          </a:xfrm>
        </p:spPr>
        <p:txBody>
          <a:bodyPr/>
          <a:lstStyle/>
          <a:p>
            <a:fld id="{9F7AEC99-EC27-47A7-BDF3-BE8D2D1E1CDD}"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071043C2-D828-698B-21C4-E1878FE3ECB7}"/>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a:extLst>
              <a:ext uri="{FF2B5EF4-FFF2-40B4-BE49-F238E27FC236}">
                <a16:creationId xmlns:a16="http://schemas.microsoft.com/office/drawing/2014/main" id="{75824737-F29F-CDF1-F7D5-EC95ADB2647C}"/>
              </a:ext>
            </a:extLst>
          </p:cNvPr>
          <p:cNvSpPr>
            <a:spLocks noGrp="1" noEditPoints="1"/>
          </p:cNvSpPr>
          <p:nvPr>
            <p:ph type="ctrTitle"/>
          </p:nvPr>
        </p:nvSpPr>
        <p:spPr>
          <a:xfrm>
            <a:off x="1520812" y="96818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description</a:t>
            </a:r>
            <a:endParaRPr lang="en-IN" sz="3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1C6F6E8-BC7F-B300-1F9D-AE025FABE6D5}"/>
              </a:ext>
            </a:extLst>
          </p:cNvPr>
          <p:cNvSpPr txBox="1"/>
          <p:nvPr/>
        </p:nvSpPr>
        <p:spPr>
          <a:xfrm>
            <a:off x="1454825" y="1963646"/>
            <a:ext cx="4637987" cy="1754326"/>
          </a:xfrm>
          <a:prstGeom prst="rect">
            <a:avLst/>
          </a:prstGeom>
          <a:noFill/>
        </p:spPr>
        <p:txBody>
          <a:bodyPr wrap="square" rtlCol="0">
            <a:spAutoFit/>
          </a:bodyPr>
          <a:lstStyle/>
          <a:p>
            <a:r>
              <a:rPr lang="en-US" dirty="0"/>
              <a:t>Dataset used: CASIA 2.0 </a:t>
            </a:r>
          </a:p>
          <a:p>
            <a:r>
              <a:rPr lang="en-US" dirty="0"/>
              <a:t>containing</a:t>
            </a:r>
          </a:p>
          <a:p>
            <a:r>
              <a:rPr lang="en-IN" dirty="0"/>
              <a:t>Authentic Images-7491</a:t>
            </a:r>
          </a:p>
          <a:p>
            <a:r>
              <a:rPr lang="en-IN" dirty="0"/>
              <a:t>Tampered -5123</a:t>
            </a:r>
          </a:p>
          <a:p>
            <a:r>
              <a:rPr lang="en-IN" dirty="0"/>
              <a:t>Ground truth Images for authentic Images -5123</a:t>
            </a:r>
          </a:p>
        </p:txBody>
      </p:sp>
      <p:pic>
        <p:nvPicPr>
          <p:cNvPr id="5" name="Picture 4">
            <a:extLst>
              <a:ext uri="{FF2B5EF4-FFF2-40B4-BE49-F238E27FC236}">
                <a16:creationId xmlns:a16="http://schemas.microsoft.com/office/drawing/2014/main" id="{101DD67D-4ECC-BF91-6A97-844185F41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765" y="4058173"/>
            <a:ext cx="3018420" cy="2012280"/>
          </a:xfrm>
          <a:prstGeom prst="rect">
            <a:avLst/>
          </a:prstGeom>
        </p:spPr>
      </p:pic>
      <p:pic>
        <p:nvPicPr>
          <p:cNvPr id="9" name="Picture 8">
            <a:extLst>
              <a:ext uri="{FF2B5EF4-FFF2-40B4-BE49-F238E27FC236}">
                <a16:creationId xmlns:a16="http://schemas.microsoft.com/office/drawing/2014/main" id="{923746EB-4F84-7682-C100-BA1A9EA7D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250" y="4067238"/>
            <a:ext cx="2683039" cy="2012280"/>
          </a:xfrm>
          <a:prstGeom prst="rect">
            <a:avLst/>
          </a:prstGeom>
        </p:spPr>
      </p:pic>
      <p:pic>
        <p:nvPicPr>
          <p:cNvPr id="11" name="Picture 10">
            <a:extLst>
              <a:ext uri="{FF2B5EF4-FFF2-40B4-BE49-F238E27FC236}">
                <a16:creationId xmlns:a16="http://schemas.microsoft.com/office/drawing/2014/main" id="{AF4B9D5D-19C6-FDC6-3F1C-940005AEB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0713" y="4058173"/>
            <a:ext cx="2551522" cy="1913642"/>
          </a:xfrm>
          <a:prstGeom prst="rect">
            <a:avLst/>
          </a:prstGeom>
        </p:spPr>
      </p:pic>
      <p:sp>
        <p:nvSpPr>
          <p:cNvPr id="12" name="TextBox 11">
            <a:extLst>
              <a:ext uri="{FF2B5EF4-FFF2-40B4-BE49-F238E27FC236}">
                <a16:creationId xmlns:a16="http://schemas.microsoft.com/office/drawing/2014/main" id="{A501B613-60D0-5C69-4E7F-0CB4464883A9}"/>
              </a:ext>
            </a:extLst>
          </p:cNvPr>
          <p:cNvSpPr txBox="1"/>
          <p:nvPr/>
        </p:nvSpPr>
        <p:spPr>
          <a:xfrm>
            <a:off x="2274065" y="6028363"/>
            <a:ext cx="1913642" cy="369332"/>
          </a:xfrm>
          <a:prstGeom prst="rect">
            <a:avLst/>
          </a:prstGeom>
          <a:noFill/>
        </p:spPr>
        <p:txBody>
          <a:bodyPr wrap="square" rtlCol="0">
            <a:spAutoFit/>
          </a:bodyPr>
          <a:lstStyle/>
          <a:p>
            <a:r>
              <a:rPr lang="en-US" dirty="0"/>
              <a:t>Authentic</a:t>
            </a:r>
            <a:endParaRPr lang="en-IN" dirty="0"/>
          </a:p>
        </p:txBody>
      </p:sp>
      <p:sp>
        <p:nvSpPr>
          <p:cNvPr id="13" name="TextBox 12">
            <a:extLst>
              <a:ext uri="{FF2B5EF4-FFF2-40B4-BE49-F238E27FC236}">
                <a16:creationId xmlns:a16="http://schemas.microsoft.com/office/drawing/2014/main" id="{098A3104-9523-C78C-7EF7-AA7CA7E03ED0}"/>
              </a:ext>
            </a:extLst>
          </p:cNvPr>
          <p:cNvSpPr txBox="1"/>
          <p:nvPr/>
        </p:nvSpPr>
        <p:spPr>
          <a:xfrm>
            <a:off x="5688647" y="6023571"/>
            <a:ext cx="1913642" cy="369332"/>
          </a:xfrm>
          <a:prstGeom prst="rect">
            <a:avLst/>
          </a:prstGeom>
          <a:noFill/>
        </p:spPr>
        <p:txBody>
          <a:bodyPr wrap="square" rtlCol="0">
            <a:spAutoFit/>
          </a:bodyPr>
          <a:lstStyle/>
          <a:p>
            <a:r>
              <a:rPr lang="en-US" dirty="0"/>
              <a:t>Tampered</a:t>
            </a:r>
            <a:endParaRPr lang="en-IN" dirty="0"/>
          </a:p>
        </p:txBody>
      </p:sp>
      <p:sp>
        <p:nvSpPr>
          <p:cNvPr id="14" name="TextBox 13">
            <a:extLst>
              <a:ext uri="{FF2B5EF4-FFF2-40B4-BE49-F238E27FC236}">
                <a16:creationId xmlns:a16="http://schemas.microsoft.com/office/drawing/2014/main" id="{AF3748D7-7494-85D0-6944-0BDD4AA5F7CF}"/>
              </a:ext>
            </a:extLst>
          </p:cNvPr>
          <p:cNvSpPr txBox="1"/>
          <p:nvPr/>
        </p:nvSpPr>
        <p:spPr>
          <a:xfrm>
            <a:off x="8677118" y="6028363"/>
            <a:ext cx="2285117" cy="369332"/>
          </a:xfrm>
          <a:prstGeom prst="rect">
            <a:avLst/>
          </a:prstGeom>
          <a:noFill/>
        </p:spPr>
        <p:txBody>
          <a:bodyPr wrap="square" rtlCol="0">
            <a:spAutoFit/>
          </a:bodyPr>
          <a:lstStyle/>
          <a:p>
            <a:r>
              <a:rPr lang="en-US" dirty="0"/>
              <a:t>Ground Truth Mask</a:t>
            </a:r>
            <a:endParaRPr lang="en-IN" dirty="0"/>
          </a:p>
        </p:txBody>
      </p:sp>
      <p:pic>
        <p:nvPicPr>
          <p:cNvPr id="16" name="Picture 15">
            <a:extLst>
              <a:ext uri="{FF2B5EF4-FFF2-40B4-BE49-F238E27FC236}">
                <a16:creationId xmlns:a16="http://schemas.microsoft.com/office/drawing/2014/main" id="{7424B042-39F3-5B8B-32FE-BA76E14880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7569" y="1651094"/>
            <a:ext cx="2650964" cy="2056568"/>
          </a:xfrm>
          <a:prstGeom prst="rect">
            <a:avLst/>
          </a:prstGeom>
        </p:spPr>
      </p:pic>
      <p:sp>
        <p:nvSpPr>
          <p:cNvPr id="17" name="Slide Number Placeholder 16">
            <a:extLst>
              <a:ext uri="{FF2B5EF4-FFF2-40B4-BE49-F238E27FC236}">
                <a16:creationId xmlns:a16="http://schemas.microsoft.com/office/drawing/2014/main" id="{8AD76551-E633-CCAE-2FF7-E4873508C815}"/>
              </a:ext>
            </a:extLst>
          </p:cNvPr>
          <p:cNvSpPr>
            <a:spLocks noGrp="1"/>
          </p:cNvSpPr>
          <p:nvPr>
            <p:ph type="sldNum" sz="quarter" idx="12"/>
          </p:nvPr>
        </p:nvSpPr>
        <p:spPr/>
        <p:txBody>
          <a:bodyPr/>
          <a:lstStyle/>
          <a:p>
            <a:fld id="{12EC02DA-033E-4E45-979C-FC77C52540B5}" type="slidenum">
              <a:rPr lang="en-IN" smtClean="0"/>
              <a:t>14</a:t>
            </a:fld>
            <a:endParaRPr lang="en-IN" dirty="0"/>
          </a:p>
        </p:txBody>
      </p:sp>
      <p:sp>
        <p:nvSpPr>
          <p:cNvPr id="18" name="Footer Placeholder 17">
            <a:extLst>
              <a:ext uri="{FF2B5EF4-FFF2-40B4-BE49-F238E27FC236}">
                <a16:creationId xmlns:a16="http://schemas.microsoft.com/office/drawing/2014/main" id="{3026AC96-7963-422E-293B-6DF33A756B78}"/>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31382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AD1C-0E54-E234-9963-E687A8766343}"/>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5D9F2A56-FAD8-7E72-3EE1-8CAB114E6105}"/>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20" name="Picture 2" descr="Amrita Vishwa Vidyapeetham, Coimbatore: Courses, Fees ...">
            <a:extLst>
              <a:ext uri="{FF2B5EF4-FFF2-40B4-BE49-F238E27FC236}">
                <a16:creationId xmlns:a16="http://schemas.microsoft.com/office/drawing/2014/main" id="{3A8B1372-4D52-75A4-38B4-352164F76672}"/>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pic>
        <p:nvPicPr>
          <p:cNvPr id="30" name="Picture 29">
            <a:extLst>
              <a:ext uri="{FF2B5EF4-FFF2-40B4-BE49-F238E27FC236}">
                <a16:creationId xmlns:a16="http://schemas.microsoft.com/office/drawing/2014/main" id="{0DFF178F-AD95-AF5D-13E8-271D04CC1C12}"/>
              </a:ext>
            </a:extLst>
          </p:cNvPr>
          <p:cNvPicPr>
            <a:picLocks noChangeAspect="1"/>
          </p:cNvPicPr>
          <p:nvPr/>
        </p:nvPicPr>
        <p:blipFill>
          <a:blip r:embed="rId4"/>
          <a:stretch>
            <a:fillRect/>
          </a:stretch>
        </p:blipFill>
        <p:spPr>
          <a:xfrm>
            <a:off x="785565" y="4267478"/>
            <a:ext cx="10985094" cy="1564603"/>
          </a:xfrm>
          <a:prstGeom prst="rect">
            <a:avLst/>
          </a:prstGeom>
        </p:spPr>
      </p:pic>
      <p:sp>
        <p:nvSpPr>
          <p:cNvPr id="37" name="Title 7">
            <a:extLst>
              <a:ext uri="{FF2B5EF4-FFF2-40B4-BE49-F238E27FC236}">
                <a16:creationId xmlns:a16="http://schemas.microsoft.com/office/drawing/2014/main" id="{2FB690B8-548F-EE1F-B1A6-7293D8C44166}"/>
              </a:ext>
            </a:extLst>
          </p:cNvPr>
          <p:cNvSpPr>
            <a:spLocks noGrp="1" noEditPoints="1"/>
          </p:cNvSpPr>
          <p:nvPr>
            <p:ph type="ctrTitle"/>
          </p:nvPr>
        </p:nvSpPr>
        <p:spPr>
          <a:xfrm>
            <a:off x="1520812" y="96818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statistics</a:t>
            </a:r>
            <a:endParaRPr lang="en-IN" sz="36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6372147-9671-E5DF-8F1E-2C2A056ED339}"/>
              </a:ext>
            </a:extLst>
          </p:cNvPr>
          <p:cNvSpPr txBox="1"/>
          <p:nvPr/>
        </p:nvSpPr>
        <p:spPr>
          <a:xfrm>
            <a:off x="1242646" y="2494711"/>
            <a:ext cx="103129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From the given data, we have extracted the metadata which explains about different widths of images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have found out that the data set has multiple channels ranging from 1 to 4 .</a:t>
            </a:r>
            <a:r>
              <a:rPr lang="en-US" dirty="0"/>
              <a:t> This means there are both black-and-white images (1 channel) and color images (3 or 4 channels, with 4 including transparency).</a:t>
            </a:r>
            <a:endParaRPr lang="en-IN" dirty="0"/>
          </a:p>
        </p:txBody>
      </p:sp>
      <p:sp>
        <p:nvSpPr>
          <p:cNvPr id="40" name="Date Placeholder 39">
            <a:extLst>
              <a:ext uri="{FF2B5EF4-FFF2-40B4-BE49-F238E27FC236}">
                <a16:creationId xmlns:a16="http://schemas.microsoft.com/office/drawing/2014/main" id="{7B298A09-2328-DF6F-B5B7-635F2D6AAFAF}"/>
              </a:ext>
            </a:extLst>
          </p:cNvPr>
          <p:cNvSpPr>
            <a:spLocks noGrp="1"/>
          </p:cNvSpPr>
          <p:nvPr>
            <p:ph type="dt" sz="half" idx="10"/>
          </p:nvPr>
        </p:nvSpPr>
        <p:spPr/>
        <p:txBody>
          <a:bodyPr/>
          <a:lstStyle/>
          <a:p>
            <a:fld id="{B5BC9C7F-38D9-4628-B866-3C0648EC6E8F}" type="datetime1">
              <a:rPr lang="en-IN" smtClean="0"/>
              <a:t>29-10-2024</a:t>
            </a:fld>
            <a:endParaRPr lang="en-IN" dirty="0"/>
          </a:p>
        </p:txBody>
      </p:sp>
      <p:sp>
        <p:nvSpPr>
          <p:cNvPr id="41" name="Slide Number Placeholder 40">
            <a:extLst>
              <a:ext uri="{FF2B5EF4-FFF2-40B4-BE49-F238E27FC236}">
                <a16:creationId xmlns:a16="http://schemas.microsoft.com/office/drawing/2014/main" id="{84A43D42-E4DE-B147-ADC8-7AF3BD014A20}"/>
              </a:ext>
            </a:extLst>
          </p:cNvPr>
          <p:cNvSpPr>
            <a:spLocks noGrp="1"/>
          </p:cNvSpPr>
          <p:nvPr>
            <p:ph type="sldNum" sz="quarter" idx="12"/>
          </p:nvPr>
        </p:nvSpPr>
        <p:spPr/>
        <p:txBody>
          <a:bodyPr/>
          <a:lstStyle/>
          <a:p>
            <a:fld id="{12EC02DA-033E-4E45-979C-FC77C52540B5}" type="slidenum">
              <a:rPr lang="en-IN" smtClean="0"/>
              <a:t>15</a:t>
            </a:fld>
            <a:endParaRPr lang="en-IN" dirty="0"/>
          </a:p>
        </p:txBody>
      </p:sp>
      <p:sp>
        <p:nvSpPr>
          <p:cNvPr id="42" name="Footer Placeholder 41">
            <a:extLst>
              <a:ext uri="{FF2B5EF4-FFF2-40B4-BE49-F238E27FC236}">
                <a16:creationId xmlns:a16="http://schemas.microsoft.com/office/drawing/2014/main" id="{AB99F31B-E770-EED6-0D3F-0D62C0D72D09}"/>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915805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7BB2-957C-E9DF-9F3F-81EA433A110A}"/>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4E3FF60-24EC-E67A-CF8C-3DE11445A88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20" name="Picture 2" descr="Amrita Vishwa Vidyapeetham, Coimbatore: Courses, Fees ...">
            <a:extLst>
              <a:ext uri="{FF2B5EF4-FFF2-40B4-BE49-F238E27FC236}">
                <a16:creationId xmlns:a16="http://schemas.microsoft.com/office/drawing/2014/main" id="{80503F9D-3187-279C-9203-C6C83C19F071}"/>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37" name="Title 7">
            <a:extLst>
              <a:ext uri="{FF2B5EF4-FFF2-40B4-BE49-F238E27FC236}">
                <a16:creationId xmlns:a16="http://schemas.microsoft.com/office/drawing/2014/main" id="{A5309A92-307E-7FD5-F127-1680DDCB7493}"/>
              </a:ext>
            </a:extLst>
          </p:cNvPr>
          <p:cNvSpPr>
            <a:spLocks noGrp="1" noEditPoints="1"/>
          </p:cNvSpPr>
          <p:nvPr>
            <p:ph type="ctrTitle"/>
          </p:nvPr>
        </p:nvSpPr>
        <p:spPr>
          <a:xfrm>
            <a:off x="1520812" y="55543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statistics</a:t>
            </a:r>
            <a:endParaRPr lang="en-IN"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710C217-2DCF-B25D-8649-D33AD8D98527}"/>
              </a:ext>
            </a:extLst>
          </p:cNvPr>
          <p:cNvPicPr>
            <a:picLocks noChangeAspect="1"/>
          </p:cNvPicPr>
          <p:nvPr/>
        </p:nvPicPr>
        <p:blipFill>
          <a:blip r:embed="rId4"/>
          <a:stretch>
            <a:fillRect/>
          </a:stretch>
        </p:blipFill>
        <p:spPr>
          <a:xfrm>
            <a:off x="782005" y="1381032"/>
            <a:ext cx="6504287" cy="2424107"/>
          </a:xfrm>
          <a:prstGeom prst="rect">
            <a:avLst/>
          </a:prstGeom>
        </p:spPr>
      </p:pic>
      <p:pic>
        <p:nvPicPr>
          <p:cNvPr id="5" name="Picture 4">
            <a:extLst>
              <a:ext uri="{FF2B5EF4-FFF2-40B4-BE49-F238E27FC236}">
                <a16:creationId xmlns:a16="http://schemas.microsoft.com/office/drawing/2014/main" id="{F18A5F3C-0E2B-73D4-DC77-3B88E325FA5F}"/>
              </a:ext>
            </a:extLst>
          </p:cNvPr>
          <p:cNvPicPr>
            <a:picLocks noChangeAspect="1"/>
          </p:cNvPicPr>
          <p:nvPr/>
        </p:nvPicPr>
        <p:blipFill>
          <a:blip r:embed="rId5"/>
          <a:stretch>
            <a:fillRect/>
          </a:stretch>
        </p:blipFill>
        <p:spPr>
          <a:xfrm>
            <a:off x="4870051" y="3961078"/>
            <a:ext cx="6377565" cy="2319643"/>
          </a:xfrm>
          <a:prstGeom prst="rect">
            <a:avLst/>
          </a:prstGeom>
        </p:spPr>
      </p:pic>
      <p:sp>
        <p:nvSpPr>
          <p:cNvPr id="6" name="TextBox 5">
            <a:extLst>
              <a:ext uri="{FF2B5EF4-FFF2-40B4-BE49-F238E27FC236}">
                <a16:creationId xmlns:a16="http://schemas.microsoft.com/office/drawing/2014/main" id="{1FE0D629-96B0-D8E0-F703-5F6EFAAF06B6}"/>
              </a:ext>
            </a:extLst>
          </p:cNvPr>
          <p:cNvSpPr txBox="1"/>
          <p:nvPr/>
        </p:nvSpPr>
        <p:spPr>
          <a:xfrm>
            <a:off x="1125415" y="4298638"/>
            <a:ext cx="3221593" cy="1477328"/>
          </a:xfrm>
          <a:prstGeom prst="rect">
            <a:avLst/>
          </a:prstGeom>
          <a:noFill/>
        </p:spPr>
        <p:txBody>
          <a:bodyPr wrap="square" rtlCol="0">
            <a:spAutoFit/>
          </a:bodyPr>
          <a:lstStyle/>
          <a:p>
            <a:r>
              <a:rPr lang="en-US" dirty="0"/>
              <a:t>We have found out that height and width of an image do not play a key role in classifying image type regarding w.r.t this dataset.</a:t>
            </a:r>
            <a:endParaRPr lang="en-IN" dirty="0"/>
          </a:p>
        </p:txBody>
      </p:sp>
      <p:sp>
        <p:nvSpPr>
          <p:cNvPr id="7" name="Date Placeholder 6">
            <a:extLst>
              <a:ext uri="{FF2B5EF4-FFF2-40B4-BE49-F238E27FC236}">
                <a16:creationId xmlns:a16="http://schemas.microsoft.com/office/drawing/2014/main" id="{26302778-2C24-06A3-08F5-1FF938CA3C14}"/>
              </a:ext>
            </a:extLst>
          </p:cNvPr>
          <p:cNvSpPr>
            <a:spLocks noGrp="1"/>
          </p:cNvSpPr>
          <p:nvPr>
            <p:ph type="dt" sz="half" idx="10"/>
          </p:nvPr>
        </p:nvSpPr>
        <p:spPr/>
        <p:txBody>
          <a:bodyPr/>
          <a:lstStyle/>
          <a:p>
            <a:fld id="{6B5D5C47-DA58-4514-948D-51076AA0E5B6}" type="datetime1">
              <a:rPr lang="en-IN" smtClean="0"/>
              <a:t>29-10-2024</a:t>
            </a:fld>
            <a:endParaRPr lang="en-IN" dirty="0"/>
          </a:p>
        </p:txBody>
      </p:sp>
      <p:sp>
        <p:nvSpPr>
          <p:cNvPr id="8" name="Slide Number Placeholder 7">
            <a:extLst>
              <a:ext uri="{FF2B5EF4-FFF2-40B4-BE49-F238E27FC236}">
                <a16:creationId xmlns:a16="http://schemas.microsoft.com/office/drawing/2014/main" id="{7C2CEDDC-88B2-610B-7E15-119603606F3A}"/>
              </a:ext>
            </a:extLst>
          </p:cNvPr>
          <p:cNvSpPr>
            <a:spLocks noGrp="1"/>
          </p:cNvSpPr>
          <p:nvPr>
            <p:ph type="sldNum" sz="quarter" idx="12"/>
          </p:nvPr>
        </p:nvSpPr>
        <p:spPr/>
        <p:txBody>
          <a:bodyPr/>
          <a:lstStyle/>
          <a:p>
            <a:fld id="{12EC02DA-033E-4E45-979C-FC77C52540B5}" type="slidenum">
              <a:rPr lang="en-IN" smtClean="0"/>
              <a:t>16</a:t>
            </a:fld>
            <a:endParaRPr lang="en-IN" dirty="0"/>
          </a:p>
        </p:txBody>
      </p:sp>
      <p:sp>
        <p:nvSpPr>
          <p:cNvPr id="9" name="Footer Placeholder 8">
            <a:extLst>
              <a:ext uri="{FF2B5EF4-FFF2-40B4-BE49-F238E27FC236}">
                <a16:creationId xmlns:a16="http://schemas.microsoft.com/office/drawing/2014/main" id="{58A8294D-9AD1-3001-473D-421D27BC8B1F}"/>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276651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DBE98-5786-F0B7-84AA-3A2E0E517116}"/>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B888FA6-E3BA-9BED-6443-FD7C15801D9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2260A5A2-4D34-1096-6829-2919D78735B2}"/>
              </a:ext>
            </a:extLst>
          </p:cNvPr>
          <p:cNvSpPr>
            <a:spLocks noGrp="1" noEditPoints="1"/>
          </p:cNvSpPr>
          <p:nvPr>
            <p:ph type="dt" sz="half" idx="10"/>
          </p:nvPr>
        </p:nvSpPr>
        <p:spPr>
          <a:xfrm>
            <a:off x="468406" y="6467756"/>
            <a:ext cx="2743200" cy="365125"/>
          </a:xfrm>
        </p:spPr>
        <p:txBody>
          <a:bodyPr/>
          <a:lstStyle/>
          <a:p>
            <a:fld id="{0BEEEAE4-B0F5-44A5-931F-68C9F7001445}"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7E823493-7B6B-1C85-3C4C-DBB01740C003}"/>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a:extLst>
              <a:ext uri="{FF2B5EF4-FFF2-40B4-BE49-F238E27FC236}">
                <a16:creationId xmlns:a16="http://schemas.microsoft.com/office/drawing/2014/main" id="{459899B5-4E6B-1DAC-F67F-2AF8EA4DA1FE}"/>
              </a:ext>
            </a:extLst>
          </p:cNvPr>
          <p:cNvSpPr>
            <a:spLocks noGrp="1" noEditPoints="1"/>
          </p:cNvSpPr>
          <p:nvPr>
            <p:ph type="ctrTitle"/>
          </p:nvPr>
        </p:nvSpPr>
        <p:spPr>
          <a:xfrm>
            <a:off x="1520812" y="96818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preprocessing</a:t>
            </a:r>
            <a:endParaRPr lang="en-IN" sz="3600"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EE471C29-3DB0-CAB8-DD5F-31A8363E58A6}"/>
              </a:ext>
            </a:extLst>
          </p:cNvPr>
          <p:cNvGrpSpPr/>
          <p:nvPr/>
        </p:nvGrpSpPr>
        <p:grpSpPr>
          <a:xfrm>
            <a:off x="724622" y="1740615"/>
            <a:ext cx="8941893" cy="3519754"/>
            <a:chOff x="744718" y="1555423"/>
            <a:chExt cx="11685204" cy="4468305"/>
          </a:xfrm>
        </p:grpSpPr>
        <p:grpSp>
          <p:nvGrpSpPr>
            <p:cNvPr id="17" name="Group 16">
              <a:extLst>
                <a:ext uri="{FF2B5EF4-FFF2-40B4-BE49-F238E27FC236}">
                  <a16:creationId xmlns:a16="http://schemas.microsoft.com/office/drawing/2014/main" id="{5D921206-A1E9-C252-61C0-9582C8C438A9}"/>
                </a:ext>
              </a:extLst>
            </p:cNvPr>
            <p:cNvGrpSpPr/>
            <p:nvPr/>
          </p:nvGrpSpPr>
          <p:grpSpPr>
            <a:xfrm>
              <a:off x="1156355" y="2946938"/>
              <a:ext cx="2380868" cy="1542068"/>
              <a:chOff x="1250623" y="2175904"/>
              <a:chExt cx="2380868" cy="1542068"/>
            </a:xfrm>
          </p:grpSpPr>
          <p:pic>
            <p:nvPicPr>
              <p:cNvPr id="15" name="Picture 14">
                <a:extLst>
                  <a:ext uri="{FF2B5EF4-FFF2-40B4-BE49-F238E27FC236}">
                    <a16:creationId xmlns:a16="http://schemas.microsoft.com/office/drawing/2014/main" id="{4404CF15-C8F4-52F2-9FA2-3A6F17898529}"/>
                  </a:ext>
                </a:extLst>
              </p:cNvPr>
              <p:cNvPicPr>
                <a:picLocks noChangeAspect="1"/>
              </p:cNvPicPr>
              <p:nvPr/>
            </p:nvPicPr>
            <p:blipFill>
              <a:blip r:embed="rId4"/>
              <a:stretch>
                <a:fillRect/>
              </a:stretch>
            </p:blipFill>
            <p:spPr>
              <a:xfrm rot="1148346">
                <a:off x="1575401" y="2175904"/>
                <a:ext cx="2056090" cy="1542068"/>
              </a:xfrm>
              <a:prstGeom prst="rect">
                <a:avLst/>
              </a:prstGeom>
            </p:spPr>
          </p:pic>
          <p:pic>
            <p:nvPicPr>
              <p:cNvPr id="7" name="Picture 6">
                <a:extLst>
                  <a:ext uri="{FF2B5EF4-FFF2-40B4-BE49-F238E27FC236}">
                    <a16:creationId xmlns:a16="http://schemas.microsoft.com/office/drawing/2014/main" id="{60F0B152-6305-56DB-E3CF-103C691AA271}"/>
                  </a:ext>
                </a:extLst>
              </p:cNvPr>
              <p:cNvPicPr>
                <a:picLocks noChangeAspect="1"/>
              </p:cNvPicPr>
              <p:nvPr/>
            </p:nvPicPr>
            <p:blipFill>
              <a:blip r:embed="rId5"/>
              <a:stretch>
                <a:fillRect/>
              </a:stretch>
            </p:blipFill>
            <p:spPr>
              <a:xfrm>
                <a:off x="1250623" y="2175904"/>
                <a:ext cx="2313102" cy="1542068"/>
              </a:xfrm>
              <a:prstGeom prst="rect">
                <a:avLst/>
              </a:prstGeom>
            </p:spPr>
          </p:pic>
        </p:grpSp>
        <p:sp>
          <p:nvSpPr>
            <p:cNvPr id="19" name="Arrow: Curved Down 18">
              <a:extLst>
                <a:ext uri="{FF2B5EF4-FFF2-40B4-BE49-F238E27FC236}">
                  <a16:creationId xmlns:a16="http://schemas.microsoft.com/office/drawing/2014/main" id="{A6CA30A2-5785-8C52-9EA9-BB058747DB09}"/>
                </a:ext>
              </a:extLst>
            </p:cNvPr>
            <p:cNvSpPr/>
            <p:nvPr/>
          </p:nvSpPr>
          <p:spPr>
            <a:xfrm>
              <a:off x="3862001" y="3173527"/>
              <a:ext cx="1291472" cy="499621"/>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22" name="Picture 21">
              <a:extLst>
                <a:ext uri="{FF2B5EF4-FFF2-40B4-BE49-F238E27FC236}">
                  <a16:creationId xmlns:a16="http://schemas.microsoft.com/office/drawing/2014/main" id="{78E28355-90E0-92A4-D6A4-99D3169B3C69}"/>
                </a:ext>
              </a:extLst>
            </p:cNvPr>
            <p:cNvPicPr>
              <a:picLocks noChangeAspect="1"/>
            </p:cNvPicPr>
            <p:nvPr/>
          </p:nvPicPr>
          <p:blipFill>
            <a:blip r:embed="rId5"/>
            <a:stretch>
              <a:fillRect/>
            </a:stretch>
          </p:blipFill>
          <p:spPr>
            <a:xfrm>
              <a:off x="5345937" y="3049938"/>
              <a:ext cx="1695847" cy="1246419"/>
            </a:xfrm>
            <a:prstGeom prst="rect">
              <a:avLst/>
            </a:prstGeom>
          </p:spPr>
        </p:pic>
        <p:sp>
          <p:nvSpPr>
            <p:cNvPr id="23" name="Oval 22">
              <a:extLst>
                <a:ext uri="{FF2B5EF4-FFF2-40B4-BE49-F238E27FC236}">
                  <a16:creationId xmlns:a16="http://schemas.microsoft.com/office/drawing/2014/main" id="{6DD8389D-5792-6504-11F8-80F4A01FA207}"/>
                </a:ext>
              </a:extLst>
            </p:cNvPr>
            <p:cNvSpPr/>
            <p:nvPr/>
          </p:nvSpPr>
          <p:spPr>
            <a:xfrm>
              <a:off x="892620" y="1793688"/>
              <a:ext cx="628192" cy="56437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endParaRPr lang="en-IN" dirty="0"/>
            </a:p>
          </p:txBody>
        </p:sp>
        <p:sp>
          <p:nvSpPr>
            <p:cNvPr id="24" name="TextBox 23">
              <a:extLst>
                <a:ext uri="{FF2B5EF4-FFF2-40B4-BE49-F238E27FC236}">
                  <a16:creationId xmlns:a16="http://schemas.microsoft.com/office/drawing/2014/main" id="{D0534084-1496-8EEE-1125-A6BFAD1A7F6C}"/>
                </a:ext>
              </a:extLst>
            </p:cNvPr>
            <p:cNvSpPr txBox="1"/>
            <p:nvPr/>
          </p:nvSpPr>
          <p:spPr>
            <a:xfrm>
              <a:off x="1507958" y="4933201"/>
              <a:ext cx="1590196" cy="646331"/>
            </a:xfrm>
            <a:prstGeom prst="rect">
              <a:avLst/>
            </a:prstGeom>
            <a:noFill/>
          </p:spPr>
          <p:txBody>
            <a:bodyPr wrap="square" rtlCol="0">
              <a:spAutoFit/>
            </a:bodyPr>
            <a:lstStyle/>
            <a:p>
              <a:r>
                <a:rPr lang="en-US" dirty="0"/>
                <a:t>Images of various sizes</a:t>
              </a:r>
              <a:endParaRPr lang="en-IN" dirty="0"/>
            </a:p>
          </p:txBody>
        </p:sp>
        <p:sp>
          <p:nvSpPr>
            <p:cNvPr id="25" name="TextBox 24">
              <a:extLst>
                <a:ext uri="{FF2B5EF4-FFF2-40B4-BE49-F238E27FC236}">
                  <a16:creationId xmlns:a16="http://schemas.microsoft.com/office/drawing/2014/main" id="{813E08C3-91BE-6DFA-1B47-24EB5B6E0A87}"/>
                </a:ext>
              </a:extLst>
            </p:cNvPr>
            <p:cNvSpPr txBox="1"/>
            <p:nvPr/>
          </p:nvSpPr>
          <p:spPr>
            <a:xfrm>
              <a:off x="5451588" y="4491277"/>
              <a:ext cx="1590196" cy="1172161"/>
            </a:xfrm>
            <a:prstGeom prst="rect">
              <a:avLst/>
            </a:prstGeom>
            <a:noFill/>
          </p:spPr>
          <p:txBody>
            <a:bodyPr wrap="square" rtlCol="0">
              <a:spAutoFit/>
            </a:bodyPr>
            <a:lstStyle/>
            <a:p>
              <a:r>
                <a:rPr lang="en-US" dirty="0"/>
                <a:t>Fixed image size 512X512</a:t>
              </a:r>
              <a:endParaRPr lang="en-IN" dirty="0"/>
            </a:p>
          </p:txBody>
        </p:sp>
        <p:sp>
          <p:nvSpPr>
            <p:cNvPr id="26" name="Rectangle 25">
              <a:extLst>
                <a:ext uri="{FF2B5EF4-FFF2-40B4-BE49-F238E27FC236}">
                  <a16:creationId xmlns:a16="http://schemas.microsoft.com/office/drawing/2014/main" id="{CA3C018B-35CC-7083-B12A-4783BFD36325}"/>
                </a:ext>
              </a:extLst>
            </p:cNvPr>
            <p:cNvSpPr/>
            <p:nvPr/>
          </p:nvSpPr>
          <p:spPr>
            <a:xfrm>
              <a:off x="744718" y="1555423"/>
              <a:ext cx="6787298" cy="446830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Arrow: Curved Down 31">
              <a:extLst>
                <a:ext uri="{FF2B5EF4-FFF2-40B4-BE49-F238E27FC236}">
                  <a16:creationId xmlns:a16="http://schemas.microsoft.com/office/drawing/2014/main" id="{528C2322-B6A8-7FA7-1CB1-37AAE95ABC5B}"/>
                </a:ext>
              </a:extLst>
            </p:cNvPr>
            <p:cNvSpPr/>
            <p:nvPr/>
          </p:nvSpPr>
          <p:spPr>
            <a:xfrm>
              <a:off x="11172554" y="4564631"/>
              <a:ext cx="1257368" cy="572977"/>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6" name="Oval 35">
              <a:extLst>
                <a:ext uri="{FF2B5EF4-FFF2-40B4-BE49-F238E27FC236}">
                  <a16:creationId xmlns:a16="http://schemas.microsoft.com/office/drawing/2014/main" id="{4ECAF0C1-FE83-012F-709B-B121E17BEEBE}"/>
                </a:ext>
              </a:extLst>
            </p:cNvPr>
            <p:cNvSpPr/>
            <p:nvPr/>
          </p:nvSpPr>
          <p:spPr>
            <a:xfrm>
              <a:off x="8252138" y="3096897"/>
              <a:ext cx="628192" cy="56437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endParaRPr lang="en-IN" dirty="0"/>
            </a:p>
          </p:txBody>
        </p:sp>
      </p:grpSp>
      <p:sp>
        <p:nvSpPr>
          <p:cNvPr id="29" name="Rectangle 28">
            <a:extLst>
              <a:ext uri="{FF2B5EF4-FFF2-40B4-BE49-F238E27FC236}">
                <a16:creationId xmlns:a16="http://schemas.microsoft.com/office/drawing/2014/main" id="{DD5919C5-C652-E879-69B3-791063341031}"/>
              </a:ext>
            </a:extLst>
          </p:cNvPr>
          <p:cNvSpPr/>
          <p:nvPr/>
        </p:nvSpPr>
        <p:spPr>
          <a:xfrm>
            <a:off x="6293877" y="2782442"/>
            <a:ext cx="5084466" cy="331832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48C64449-1FF7-610B-8D69-45DB4A09153B}"/>
              </a:ext>
            </a:extLst>
          </p:cNvPr>
          <p:cNvPicPr>
            <a:picLocks noChangeAspect="1"/>
          </p:cNvPicPr>
          <p:nvPr/>
        </p:nvPicPr>
        <p:blipFill>
          <a:blip r:embed="rId6">
            <a:extLst>
              <a:ext uri="{BEBA8EAE-BF5A-486C-A8C5-ECC9F3942E4B}">
                <a14:imgProps xmlns:a14="http://schemas.microsoft.com/office/drawing/2010/main">
                  <a14:imgLayer r:embed="rId7">
                    <a14:imgEffect>
                      <a14:artisticLightScreen/>
                    </a14:imgEffect>
                  </a14:imgLayer>
                </a14:imgProps>
              </a:ext>
            </a:extLst>
          </a:blip>
          <a:stretch>
            <a:fillRect/>
          </a:stretch>
        </p:blipFill>
        <p:spPr>
          <a:xfrm>
            <a:off x="6442355" y="3608780"/>
            <a:ext cx="2113503" cy="1585127"/>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498A8DC-7891-1F64-E654-A0E5CCAA22FD}"/>
                  </a:ext>
                </a:extLst>
              </p:cNvPr>
              <p:cNvSpPr txBox="1"/>
              <p:nvPr/>
            </p:nvSpPr>
            <p:spPr>
              <a:xfrm>
                <a:off x="9937820" y="4149969"/>
                <a:ext cx="1343584" cy="6164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num>
                        <m:den>
                          <m:r>
                            <a:rPr lang="en-US" b="0" i="1" smtClean="0">
                              <a:latin typeface="Cambria Math" panose="02040503050406030204" pitchFamily="18" charset="0"/>
                            </a:rPr>
                            <m:t>255</m:t>
                          </m:r>
                        </m:den>
                      </m:f>
                    </m:oMath>
                  </m:oMathPara>
                </a14:m>
                <a:endParaRPr lang="en-US" dirty="0"/>
              </a:p>
            </p:txBody>
          </p:sp>
        </mc:Choice>
        <mc:Fallback xmlns="">
          <p:sp>
            <p:nvSpPr>
              <p:cNvPr id="33" name="TextBox 32">
                <a:extLst>
                  <a:ext uri="{FF2B5EF4-FFF2-40B4-BE49-F238E27FC236}">
                    <a16:creationId xmlns:a16="http://schemas.microsoft.com/office/drawing/2014/main" id="{9498A8DC-7891-1F64-E654-A0E5CCAA22FD}"/>
                  </a:ext>
                </a:extLst>
              </p:cNvPr>
              <p:cNvSpPr txBox="1">
                <a:spLocks noRot="1" noChangeAspect="1" noMove="1" noResize="1" noEditPoints="1" noAdjustHandles="1" noChangeArrowheads="1" noChangeShapeType="1" noTextEdit="1"/>
              </p:cNvSpPr>
              <p:nvPr/>
            </p:nvSpPr>
            <p:spPr>
              <a:xfrm>
                <a:off x="9937820" y="4149969"/>
                <a:ext cx="1343584" cy="616451"/>
              </a:xfrm>
              <a:prstGeom prst="rect">
                <a:avLst/>
              </a:prstGeom>
              <a:blipFill>
                <a:blip r:embed="rId8"/>
                <a:stretch>
                  <a:fillRect/>
                </a:stretch>
              </a:blipFill>
            </p:spPr>
            <p:txBody>
              <a:bodyPr/>
              <a:lstStyle/>
              <a:p>
                <a:r>
                  <a:rPr lang="en-IN">
                    <a:noFill/>
                  </a:rPr>
                  <a:t> </a:t>
                </a:r>
              </a:p>
            </p:txBody>
          </p:sp>
        </mc:Fallback>
      </mc:AlternateContent>
      <p:sp>
        <p:nvSpPr>
          <p:cNvPr id="34" name="Rectangle 33">
            <a:extLst>
              <a:ext uri="{FF2B5EF4-FFF2-40B4-BE49-F238E27FC236}">
                <a16:creationId xmlns:a16="http://schemas.microsoft.com/office/drawing/2014/main" id="{C5062CC8-3C71-A337-AFE2-C600C26581AC}"/>
              </a:ext>
            </a:extLst>
          </p:cNvPr>
          <p:cNvSpPr/>
          <p:nvPr/>
        </p:nvSpPr>
        <p:spPr>
          <a:xfrm rot="20622521">
            <a:off x="9545504" y="3899692"/>
            <a:ext cx="231542" cy="211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95DB9A22-02A2-A001-3E83-E78C92D199C9}"/>
              </a:ext>
            </a:extLst>
          </p:cNvPr>
          <p:cNvSpPr txBox="1"/>
          <p:nvPr/>
        </p:nvSpPr>
        <p:spPr>
          <a:xfrm>
            <a:off x="7666892" y="5536642"/>
            <a:ext cx="2481943" cy="369332"/>
          </a:xfrm>
          <a:prstGeom prst="rect">
            <a:avLst/>
          </a:prstGeom>
          <a:noFill/>
        </p:spPr>
        <p:txBody>
          <a:bodyPr wrap="square" rtlCol="0">
            <a:spAutoFit/>
          </a:bodyPr>
          <a:lstStyle/>
          <a:p>
            <a:r>
              <a:rPr lang="en-US" dirty="0"/>
              <a:t>Min – Max Scaling</a:t>
            </a:r>
            <a:endParaRPr lang="en-IN" dirty="0"/>
          </a:p>
        </p:txBody>
      </p:sp>
      <p:sp>
        <p:nvSpPr>
          <p:cNvPr id="37" name="Slide Number Placeholder 36">
            <a:extLst>
              <a:ext uri="{FF2B5EF4-FFF2-40B4-BE49-F238E27FC236}">
                <a16:creationId xmlns:a16="http://schemas.microsoft.com/office/drawing/2014/main" id="{9D429E09-87BB-0B5E-B1A2-5EB2C3953CA6}"/>
              </a:ext>
            </a:extLst>
          </p:cNvPr>
          <p:cNvSpPr>
            <a:spLocks noGrp="1"/>
          </p:cNvSpPr>
          <p:nvPr>
            <p:ph type="sldNum" sz="quarter" idx="12"/>
          </p:nvPr>
        </p:nvSpPr>
        <p:spPr/>
        <p:txBody>
          <a:bodyPr/>
          <a:lstStyle/>
          <a:p>
            <a:fld id="{12EC02DA-033E-4E45-979C-FC77C52540B5}" type="slidenum">
              <a:rPr lang="en-IN" smtClean="0"/>
              <a:t>17</a:t>
            </a:fld>
            <a:endParaRPr lang="en-IN" dirty="0"/>
          </a:p>
        </p:txBody>
      </p:sp>
      <p:sp>
        <p:nvSpPr>
          <p:cNvPr id="38" name="Footer Placeholder 37">
            <a:extLst>
              <a:ext uri="{FF2B5EF4-FFF2-40B4-BE49-F238E27FC236}">
                <a16:creationId xmlns:a16="http://schemas.microsoft.com/office/drawing/2014/main" id="{C0004384-001C-D1A0-74BF-0C0E893E45D6}"/>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100290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681355"/>
            <a:ext cx="10515600" cy="1325563"/>
          </a:xfrm>
        </p:spPr>
        <p:txBody>
          <a:bodyPr/>
          <a:lstStyle/>
          <a:p>
            <a:r>
              <a:rPr lang="en-IN" altLang="en-US" sz="3200" dirty="0">
                <a:latin typeface="Times New Roman" panose="02020603050405020304" pitchFamily="18" charset="0"/>
                <a:cs typeface="Times New Roman" panose="02020603050405020304" pitchFamily="18" charset="0"/>
              </a:rPr>
              <a:t>Data Augumentation</a:t>
            </a:r>
          </a:p>
        </p:txBody>
      </p:sp>
      <p:sp>
        <p:nvSpPr>
          <p:cNvPr id="3" name="Content Placeholder 2"/>
          <p:cNvSpPr>
            <a:spLocks noGrp="1"/>
          </p:cNvSpPr>
          <p:nvPr>
            <p:ph sz="half" idx="1"/>
          </p:nvPr>
        </p:nvSpPr>
        <p:spPr/>
        <p:txBody>
          <a:bodyPr/>
          <a:lstStyle/>
          <a:p>
            <a:endParaRPr lang="en-IN" altLang="en-US" sz="1700" dirty="0">
              <a:sym typeface="+mn-ea"/>
            </a:endParaRPr>
          </a:p>
          <a:p>
            <a:r>
              <a:rPr lang="en-IN" altLang="en-US" sz="1700" b="1" dirty="0">
                <a:sym typeface="+mn-ea"/>
              </a:rPr>
              <a:t>Data Augmentation:</a:t>
            </a:r>
            <a:r>
              <a:rPr lang="en-IN" altLang="en-US" sz="1700" dirty="0">
                <a:sym typeface="+mn-ea"/>
              </a:rPr>
              <a:t> A process of artificially expanding the image dataset by applying random transformations to the original images</a:t>
            </a:r>
          </a:p>
          <a:p>
            <a:r>
              <a:rPr lang="en-IN" altLang="en-US" sz="1700" dirty="0"/>
              <a:t>This helps the model learn more effectively and generalize better to new data.</a:t>
            </a:r>
          </a:p>
          <a:p>
            <a:r>
              <a:rPr lang="en-IN" altLang="en-US" sz="1700" dirty="0"/>
              <a:t>For each tampered image, different types of augmentations are applied to increase variability.</a:t>
            </a:r>
          </a:p>
          <a:p>
            <a:r>
              <a:rPr lang="en-IN" altLang="en-US" sz="1700" dirty="0"/>
              <a:t>The same augmentations are then consistently applied to the corresponding ground truth images.</a:t>
            </a:r>
          </a:p>
          <a:p>
            <a:r>
              <a:rPr lang="en-IN" altLang="en-US" sz="1700" dirty="0"/>
              <a:t>This is done to ensure that both the tampered and ground truth images align post-augmentation.</a:t>
            </a:r>
          </a:p>
        </p:txBody>
      </p:sp>
      <p:sp>
        <p:nvSpPr>
          <p:cNvPr id="4" name="Date Placeholder 3"/>
          <p:cNvSpPr>
            <a:spLocks noGrp="1"/>
          </p:cNvSpPr>
          <p:nvPr>
            <p:ph type="dt" sz="half" idx="10"/>
          </p:nvPr>
        </p:nvSpPr>
        <p:spPr/>
        <p:txBody>
          <a:bodyPr/>
          <a:lstStyle/>
          <a:p>
            <a:fld id="{1D1833CB-84B3-47DE-B6E8-BDD4585ED14E}" type="datetime1">
              <a:rPr lang="en-IN" smtClean="0"/>
              <a:t>29-10-2024</a:t>
            </a:fld>
            <a:endParaRPr lang="en-IN" dirty="0"/>
          </a:p>
        </p:txBody>
      </p:sp>
      <p:sp>
        <p:nvSpPr>
          <p:cNvPr id="6" name="Rectangle: Rounded Corners 3"/>
          <p:cNvSpPr/>
          <p:nvPr/>
        </p:nvSpPr>
        <p:spPr>
          <a:xfrm>
            <a:off x="387985" y="681355"/>
            <a:ext cx="11382375" cy="5786120"/>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825500" cy="807085"/>
          </a:xfrm>
          <a:prstGeom prst="rect">
            <a:avLst/>
          </a:prstGeom>
          <a:noFill/>
        </p:spPr>
      </p:pic>
      <p:pic>
        <p:nvPicPr>
          <p:cNvPr id="7" name="Content Placeholder 6" descr="Data_Augmentation_Header_f42227f2cb"/>
          <p:cNvPicPr>
            <a:picLocks noGrp="1" noChangeAspect="1"/>
          </p:cNvPicPr>
          <p:nvPr>
            <p:ph sz="half" idx="2"/>
          </p:nvPr>
        </p:nvPicPr>
        <p:blipFill>
          <a:blip r:embed="rId3"/>
          <a:srcRect t="24775" r="41042" b="31597"/>
          <a:stretch>
            <a:fillRect/>
          </a:stretch>
        </p:blipFill>
        <p:spPr>
          <a:xfrm>
            <a:off x="6581140" y="1691005"/>
            <a:ext cx="4486275" cy="1991995"/>
          </a:xfrm>
          <a:prstGeom prst="rect">
            <a:avLst/>
          </a:prstGeom>
        </p:spPr>
      </p:pic>
      <p:pic>
        <p:nvPicPr>
          <p:cNvPr id="8" name="Content Placeholder 6" descr="Data_Augmentation_Header_f42227f2cb"/>
          <p:cNvPicPr>
            <a:picLocks noChangeAspect="1"/>
          </p:cNvPicPr>
          <p:nvPr/>
        </p:nvPicPr>
        <p:blipFill>
          <a:blip r:embed="rId3"/>
          <a:srcRect l="58309" t="24775" b="31597"/>
          <a:stretch>
            <a:fillRect/>
          </a:stretch>
        </p:blipFill>
        <p:spPr>
          <a:xfrm>
            <a:off x="7485380" y="3429000"/>
            <a:ext cx="2778125" cy="1744345"/>
          </a:xfrm>
          <a:prstGeom prst="rect">
            <a:avLst/>
          </a:prstGeom>
        </p:spPr>
      </p:pic>
      <p:sp>
        <p:nvSpPr>
          <p:cNvPr id="9" name="Slide Number Placeholder 8">
            <a:extLst>
              <a:ext uri="{FF2B5EF4-FFF2-40B4-BE49-F238E27FC236}">
                <a16:creationId xmlns:a16="http://schemas.microsoft.com/office/drawing/2014/main" id="{9B4016D4-8C7B-3F71-1D8D-258D93913EC6}"/>
              </a:ext>
            </a:extLst>
          </p:cNvPr>
          <p:cNvSpPr>
            <a:spLocks noGrp="1"/>
          </p:cNvSpPr>
          <p:nvPr>
            <p:ph type="sldNum" sz="quarter" idx="12"/>
          </p:nvPr>
        </p:nvSpPr>
        <p:spPr/>
        <p:txBody>
          <a:bodyPr/>
          <a:lstStyle/>
          <a:p>
            <a:fld id="{12EC02DA-033E-4E45-979C-FC77C52540B5}" type="slidenum">
              <a:rPr lang="en-IN" smtClean="0"/>
              <a:t>18</a:t>
            </a:fld>
            <a:endParaRPr lang="en-IN" dirty="0"/>
          </a:p>
        </p:txBody>
      </p:sp>
      <p:sp>
        <p:nvSpPr>
          <p:cNvPr id="10" name="Footer Placeholder 9">
            <a:extLst>
              <a:ext uri="{FF2B5EF4-FFF2-40B4-BE49-F238E27FC236}">
                <a16:creationId xmlns:a16="http://schemas.microsoft.com/office/drawing/2014/main" id="{BCA5DE35-CA03-0C28-3A58-DA6C9273A159}"/>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387985" y="681355"/>
            <a:ext cx="11382375" cy="5786120"/>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fld id="{45BB3F1B-8B98-4D85-A98B-E21159F506F4}"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825500" cy="807085"/>
          </a:xfrm>
          <a:prstGeom prst="rect">
            <a:avLst/>
          </a:prstGeom>
          <a:noFill/>
        </p:spPr>
      </p:pic>
      <p:sp>
        <p:nvSpPr>
          <p:cNvPr id="10" name="TextBox 9"/>
          <p:cNvSpPr txBox="1"/>
          <p:nvPr/>
        </p:nvSpPr>
        <p:spPr>
          <a:xfrm>
            <a:off x="1382866" y="831720"/>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Types of Augumentation used</a:t>
            </a:r>
          </a:p>
        </p:txBody>
      </p:sp>
      <p:pic>
        <p:nvPicPr>
          <p:cNvPr id="5" name="Picture 4" descr="output"/>
          <p:cNvPicPr>
            <a:picLocks noChangeAspect="1"/>
          </p:cNvPicPr>
          <p:nvPr/>
        </p:nvPicPr>
        <p:blipFill>
          <a:blip r:embed="rId3"/>
          <a:srcRect t="10050" r="-2604" b="67226"/>
          <a:stretch>
            <a:fillRect/>
          </a:stretch>
        </p:blipFill>
        <p:spPr>
          <a:xfrm>
            <a:off x="6121400" y="1769110"/>
            <a:ext cx="4908550" cy="3947160"/>
          </a:xfrm>
          <a:prstGeom prst="rect">
            <a:avLst/>
          </a:prstGeom>
        </p:spPr>
      </p:pic>
      <p:pic>
        <p:nvPicPr>
          <p:cNvPr id="7" name="Picture 6" descr="output"/>
          <p:cNvPicPr>
            <a:picLocks noChangeAspect="1"/>
          </p:cNvPicPr>
          <p:nvPr/>
        </p:nvPicPr>
        <p:blipFill>
          <a:blip r:embed="rId3"/>
          <a:srcRect t="32774" r="-2604" b="45065"/>
          <a:stretch>
            <a:fillRect/>
          </a:stretch>
        </p:blipFill>
        <p:spPr>
          <a:xfrm>
            <a:off x="762000" y="1908175"/>
            <a:ext cx="4855845" cy="3808095"/>
          </a:xfrm>
          <a:prstGeom prst="rect">
            <a:avLst/>
          </a:prstGeom>
        </p:spPr>
      </p:pic>
      <p:sp>
        <p:nvSpPr>
          <p:cNvPr id="8" name="Text Box 7"/>
          <p:cNvSpPr txBox="1"/>
          <p:nvPr/>
        </p:nvSpPr>
        <p:spPr>
          <a:xfrm>
            <a:off x="6414135" y="1446530"/>
            <a:ext cx="4064000" cy="368300"/>
          </a:xfrm>
          <a:prstGeom prst="rect">
            <a:avLst/>
          </a:prstGeom>
          <a:noFill/>
        </p:spPr>
        <p:txBody>
          <a:bodyPr wrap="square" rtlCol="0">
            <a:spAutoFit/>
          </a:bodyPr>
          <a:lstStyle/>
          <a:p>
            <a:r>
              <a:rPr lang="en-US"/>
              <a:t>Resize</a:t>
            </a:r>
          </a:p>
        </p:txBody>
      </p:sp>
      <p:sp>
        <p:nvSpPr>
          <p:cNvPr id="9" name="Text Box 8"/>
          <p:cNvSpPr txBox="1"/>
          <p:nvPr/>
        </p:nvSpPr>
        <p:spPr>
          <a:xfrm>
            <a:off x="6414135" y="5809615"/>
            <a:ext cx="4064000" cy="368300"/>
          </a:xfrm>
          <a:prstGeom prst="rect">
            <a:avLst/>
          </a:prstGeom>
          <a:noFill/>
        </p:spPr>
        <p:txBody>
          <a:bodyPr wrap="square" rtlCol="0">
            <a:spAutoFit/>
          </a:bodyPr>
          <a:lstStyle/>
          <a:p>
            <a:r>
              <a:rPr lang="en-US"/>
              <a:t>Horizontal Flip</a:t>
            </a:r>
          </a:p>
        </p:txBody>
      </p:sp>
      <p:sp>
        <p:nvSpPr>
          <p:cNvPr id="11" name="Text Box 10"/>
          <p:cNvSpPr txBox="1"/>
          <p:nvPr/>
        </p:nvSpPr>
        <p:spPr>
          <a:xfrm>
            <a:off x="1098550" y="1446530"/>
            <a:ext cx="4064000" cy="368300"/>
          </a:xfrm>
          <a:prstGeom prst="rect">
            <a:avLst/>
          </a:prstGeom>
          <a:noFill/>
        </p:spPr>
        <p:txBody>
          <a:bodyPr wrap="square" rtlCol="0">
            <a:spAutoFit/>
          </a:bodyPr>
          <a:lstStyle/>
          <a:p>
            <a:r>
              <a:rPr lang="en-US"/>
              <a:t>Vertical Flip</a:t>
            </a:r>
          </a:p>
        </p:txBody>
      </p:sp>
      <p:sp>
        <p:nvSpPr>
          <p:cNvPr id="12" name="Text Box 11"/>
          <p:cNvSpPr txBox="1"/>
          <p:nvPr/>
        </p:nvSpPr>
        <p:spPr>
          <a:xfrm>
            <a:off x="1221740" y="5907405"/>
            <a:ext cx="4064000" cy="368300"/>
          </a:xfrm>
          <a:prstGeom prst="rect">
            <a:avLst/>
          </a:prstGeom>
          <a:noFill/>
        </p:spPr>
        <p:txBody>
          <a:bodyPr wrap="square" rtlCol="0">
            <a:spAutoFit/>
          </a:bodyPr>
          <a:lstStyle/>
          <a:p>
            <a:r>
              <a:rPr lang="en-US"/>
              <a:t>Transpose</a:t>
            </a:r>
          </a:p>
        </p:txBody>
      </p:sp>
      <p:sp>
        <p:nvSpPr>
          <p:cNvPr id="2" name="Slide Number Placeholder 1">
            <a:extLst>
              <a:ext uri="{FF2B5EF4-FFF2-40B4-BE49-F238E27FC236}">
                <a16:creationId xmlns:a16="http://schemas.microsoft.com/office/drawing/2014/main" id="{397792D6-F756-8E2C-6824-A2D08CF0766A}"/>
              </a:ext>
            </a:extLst>
          </p:cNvPr>
          <p:cNvSpPr>
            <a:spLocks noGrp="1"/>
          </p:cNvSpPr>
          <p:nvPr>
            <p:ph type="sldNum" sz="quarter" idx="12"/>
          </p:nvPr>
        </p:nvSpPr>
        <p:spPr/>
        <p:txBody>
          <a:bodyPr/>
          <a:lstStyle/>
          <a:p>
            <a:fld id="{12EC02DA-033E-4E45-979C-FC77C52540B5}" type="slidenum">
              <a:rPr lang="en-IN" smtClean="0"/>
              <a:t>19</a:t>
            </a:fld>
            <a:endParaRPr lang="en-IN" dirty="0"/>
          </a:p>
        </p:txBody>
      </p:sp>
      <p:sp>
        <p:nvSpPr>
          <p:cNvPr id="3" name="Footer Placeholder 2">
            <a:extLst>
              <a:ext uri="{FF2B5EF4-FFF2-40B4-BE49-F238E27FC236}">
                <a16:creationId xmlns:a16="http://schemas.microsoft.com/office/drawing/2014/main" id="{31E068FC-07C4-2A32-CE81-B8F6DC76963B}"/>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2" name="Title 7">
            <a:extLst>
              <a:ext uri="{FF2B5EF4-FFF2-40B4-BE49-F238E27FC236}">
                <a16:creationId xmlns:a16="http://schemas.microsoft.com/office/drawing/2014/main" id="{7314AEFA-E15F-7760-1786-98B74E62D2FD}"/>
              </a:ext>
            </a:extLst>
          </p:cNvPr>
          <p:cNvSpPr>
            <a:spLocks noGrp="1" noEditPoints="1"/>
          </p:cNvSpPr>
          <p:nvPr>
            <p:ph type="ctrTitle"/>
          </p:nvPr>
        </p:nvSpPr>
        <p:spPr>
          <a:xfrm>
            <a:off x="4020344" y="913691"/>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Motivation </a:t>
            </a:r>
          </a:p>
        </p:txBody>
      </p:sp>
      <p:graphicFrame>
        <p:nvGraphicFramePr>
          <p:cNvPr id="3" name="TextBox 2">
            <a:extLst>
              <a:ext uri="{FF2B5EF4-FFF2-40B4-BE49-F238E27FC236}">
                <a16:creationId xmlns:a16="http://schemas.microsoft.com/office/drawing/2014/main" id="{D6927DD7-E51A-7B07-4048-24D77FA8F95A}"/>
              </a:ext>
            </a:extLst>
          </p:cNvPr>
          <p:cNvGraphicFramePr/>
          <p:nvPr>
            <p:extLst>
              <p:ext uri="{D42A27DB-BD31-4B8C-83A1-F6EECF244321}">
                <p14:modId xmlns:p14="http://schemas.microsoft.com/office/powerpoint/2010/main" val="601420383"/>
              </p:ext>
            </p:extLst>
          </p:nvPr>
        </p:nvGraphicFramePr>
        <p:xfrm>
          <a:off x="1197913" y="1663870"/>
          <a:ext cx="7220223" cy="41082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35A8E436-95D9-45FF-6DE9-00CDBF896A11}"/>
              </a:ext>
            </a:extLst>
          </p:cNvPr>
          <p:cNvPicPr>
            <a:picLocks noChangeAspect="1"/>
          </p:cNvPicPr>
          <p:nvPr/>
        </p:nvPicPr>
        <p:blipFill>
          <a:blip r:embed="rId9"/>
          <a:srcRect t="47943" b="110"/>
          <a:stretch/>
        </p:blipFill>
        <p:spPr>
          <a:xfrm>
            <a:off x="8596239" y="3971638"/>
            <a:ext cx="2647718" cy="2027060"/>
          </a:xfrm>
          <a:prstGeom prst="rect">
            <a:avLst/>
          </a:prstGeom>
        </p:spPr>
      </p:pic>
      <p:pic>
        <p:nvPicPr>
          <p:cNvPr id="7" name="Picture 6" descr="Two men shaking hands in front of flags&#10;&#10;Description automatically generated">
            <a:extLst>
              <a:ext uri="{FF2B5EF4-FFF2-40B4-BE49-F238E27FC236}">
                <a16:creationId xmlns:a16="http://schemas.microsoft.com/office/drawing/2014/main" id="{E24A6100-73F2-7564-10DC-E814506E57B6}"/>
              </a:ext>
            </a:extLst>
          </p:cNvPr>
          <p:cNvPicPr>
            <a:picLocks noChangeAspect="1"/>
          </p:cNvPicPr>
          <p:nvPr/>
        </p:nvPicPr>
        <p:blipFill>
          <a:blip r:embed="rId9"/>
          <a:srcRect b="52068"/>
          <a:stretch/>
        </p:blipFill>
        <p:spPr>
          <a:xfrm>
            <a:off x="8596238" y="1228135"/>
            <a:ext cx="2647716" cy="1870397"/>
          </a:xfrm>
          <a:prstGeom prst="rect">
            <a:avLst/>
          </a:prstGeom>
        </p:spPr>
      </p:pic>
      <p:sp>
        <p:nvSpPr>
          <p:cNvPr id="8" name="TextBox 7">
            <a:extLst>
              <a:ext uri="{FF2B5EF4-FFF2-40B4-BE49-F238E27FC236}">
                <a16:creationId xmlns:a16="http://schemas.microsoft.com/office/drawing/2014/main" id="{8A120A50-99CC-77C9-2140-A6418A3E6E32}"/>
              </a:ext>
            </a:extLst>
          </p:cNvPr>
          <p:cNvSpPr txBox="1"/>
          <p:nvPr/>
        </p:nvSpPr>
        <p:spPr>
          <a:xfrm>
            <a:off x="9620571" y="3169304"/>
            <a:ext cx="2150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semibold condensed"/>
                <a:ea typeface="Calibri"/>
                <a:cs typeface="Calibri"/>
              </a:rPr>
              <a:t>Authentic </a:t>
            </a:r>
            <a:endParaRPr lang="en-US" dirty="0">
              <a:latin typeface="bahnschrift semibold condensed"/>
              <a:cs typeface="Hadassah Friedlaender"/>
            </a:endParaRPr>
          </a:p>
        </p:txBody>
      </p:sp>
      <p:sp>
        <p:nvSpPr>
          <p:cNvPr id="9" name="Date Placeholder 8">
            <a:extLst>
              <a:ext uri="{FF2B5EF4-FFF2-40B4-BE49-F238E27FC236}">
                <a16:creationId xmlns:a16="http://schemas.microsoft.com/office/drawing/2014/main" id="{A88A0D8C-DCB0-A315-F20E-C16375088B9B}"/>
              </a:ext>
            </a:extLst>
          </p:cNvPr>
          <p:cNvSpPr>
            <a:spLocks noGrp="1"/>
          </p:cNvSpPr>
          <p:nvPr>
            <p:ph type="dt" sz="half" idx="10"/>
          </p:nvPr>
        </p:nvSpPr>
        <p:spPr/>
        <p:txBody>
          <a:bodyPr/>
          <a:lstStyle/>
          <a:p>
            <a:fld id="{8A4F93EA-EECA-44FF-9170-AF3BDB3E2428}" type="datetime1">
              <a:rPr lang="en-IN" smtClean="0"/>
              <a:t>29-10-2024</a:t>
            </a:fld>
            <a:endParaRPr lang="en-IN" dirty="0"/>
          </a:p>
        </p:txBody>
      </p:sp>
      <p:sp>
        <p:nvSpPr>
          <p:cNvPr id="11" name="Slide Number Placeholder 10">
            <a:extLst>
              <a:ext uri="{FF2B5EF4-FFF2-40B4-BE49-F238E27FC236}">
                <a16:creationId xmlns:a16="http://schemas.microsoft.com/office/drawing/2014/main" id="{9CA6F77C-D1A8-F2DA-2BC4-A5CB0935FA60}"/>
              </a:ext>
            </a:extLst>
          </p:cNvPr>
          <p:cNvSpPr>
            <a:spLocks noGrp="1"/>
          </p:cNvSpPr>
          <p:nvPr>
            <p:ph type="sldNum" sz="quarter" idx="12"/>
          </p:nvPr>
        </p:nvSpPr>
        <p:spPr/>
        <p:txBody>
          <a:bodyPr/>
          <a:lstStyle/>
          <a:p>
            <a:fld id="{12EC02DA-033E-4E45-979C-FC77C52540B5}" type="slidenum">
              <a:rPr lang="en-IN" smtClean="0"/>
              <a:t>2</a:t>
            </a:fld>
            <a:endParaRPr lang="en-IN" dirty="0"/>
          </a:p>
        </p:txBody>
      </p:sp>
      <p:sp>
        <p:nvSpPr>
          <p:cNvPr id="12" name="Footer Placeholder 11">
            <a:extLst>
              <a:ext uri="{FF2B5EF4-FFF2-40B4-BE49-F238E27FC236}">
                <a16:creationId xmlns:a16="http://schemas.microsoft.com/office/drawing/2014/main" id="{9DAE6865-0B6B-57B6-86A1-CB1094F318BF}"/>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970764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31BBE4-53AE-40F2-84F1-85D9D34A1498}" type="datetime1">
              <a:rPr lang="en-IN" smtClean="0"/>
              <a:t>29-10-2024</a:t>
            </a:fld>
            <a:endParaRPr lang="en-IN" dirty="0"/>
          </a:p>
        </p:txBody>
      </p:sp>
      <p:pic>
        <p:nvPicPr>
          <p:cNvPr id="9" name="Content Placeholder 8" descr="output"/>
          <p:cNvPicPr>
            <a:picLocks noGrp="1" noChangeAspect="1"/>
          </p:cNvPicPr>
          <p:nvPr>
            <p:ph sz="half" idx="2"/>
          </p:nvPr>
        </p:nvPicPr>
        <p:blipFill>
          <a:blip r:embed="rId2"/>
          <a:srcRect t="55202" b="22650"/>
          <a:stretch>
            <a:fillRect/>
          </a:stretch>
        </p:blipFill>
        <p:spPr>
          <a:xfrm>
            <a:off x="6201410" y="1146175"/>
            <a:ext cx="4807585" cy="4233545"/>
          </a:xfrm>
          <a:prstGeom prst="rect">
            <a:avLst/>
          </a:prstGeom>
        </p:spPr>
      </p:pic>
      <p:pic>
        <p:nvPicPr>
          <p:cNvPr id="11" name="Content Placeholder 8" descr="output"/>
          <p:cNvPicPr>
            <a:picLocks noChangeAspect="1"/>
          </p:cNvPicPr>
          <p:nvPr/>
        </p:nvPicPr>
        <p:blipFill>
          <a:blip r:embed="rId2"/>
          <a:srcRect t="77350"/>
          <a:stretch>
            <a:fillRect/>
          </a:stretch>
        </p:blipFill>
        <p:spPr>
          <a:xfrm>
            <a:off x="726440" y="1146175"/>
            <a:ext cx="4509770" cy="4260850"/>
          </a:xfrm>
          <a:prstGeom prst="rect">
            <a:avLst/>
          </a:prstGeom>
        </p:spPr>
      </p:pic>
      <p:sp>
        <p:nvSpPr>
          <p:cNvPr id="12" name="Text Box 11"/>
          <p:cNvSpPr txBox="1"/>
          <p:nvPr/>
        </p:nvSpPr>
        <p:spPr>
          <a:xfrm>
            <a:off x="6662420" y="687070"/>
            <a:ext cx="4064000" cy="368300"/>
          </a:xfrm>
          <a:prstGeom prst="rect">
            <a:avLst/>
          </a:prstGeom>
          <a:noFill/>
        </p:spPr>
        <p:txBody>
          <a:bodyPr wrap="square" rtlCol="0">
            <a:spAutoFit/>
          </a:bodyPr>
          <a:lstStyle/>
          <a:p>
            <a:r>
              <a:rPr lang="en-US">
                <a:sym typeface="+mn-ea"/>
              </a:rPr>
              <a:t>Hue Saturation </a:t>
            </a:r>
            <a:endParaRPr lang="en-US"/>
          </a:p>
        </p:txBody>
      </p:sp>
      <p:sp>
        <p:nvSpPr>
          <p:cNvPr id="13" name="Text Box 12"/>
          <p:cNvSpPr txBox="1"/>
          <p:nvPr/>
        </p:nvSpPr>
        <p:spPr>
          <a:xfrm>
            <a:off x="6662420" y="5485765"/>
            <a:ext cx="4064000" cy="368300"/>
          </a:xfrm>
          <a:prstGeom prst="rect">
            <a:avLst/>
          </a:prstGeom>
          <a:noFill/>
        </p:spPr>
        <p:txBody>
          <a:bodyPr wrap="square" rtlCol="0">
            <a:spAutoFit/>
          </a:bodyPr>
          <a:lstStyle/>
          <a:p>
            <a:r>
              <a:rPr lang="en-US">
                <a:sym typeface="+mn-ea"/>
              </a:rPr>
              <a:t>Elastic Transform</a:t>
            </a:r>
            <a:endParaRPr lang="en-US"/>
          </a:p>
        </p:txBody>
      </p:sp>
      <p:sp>
        <p:nvSpPr>
          <p:cNvPr id="14" name="Text Box 13"/>
          <p:cNvSpPr txBox="1"/>
          <p:nvPr/>
        </p:nvSpPr>
        <p:spPr>
          <a:xfrm>
            <a:off x="1112520" y="687070"/>
            <a:ext cx="4064000" cy="368300"/>
          </a:xfrm>
          <a:prstGeom prst="rect">
            <a:avLst/>
          </a:prstGeom>
          <a:noFill/>
        </p:spPr>
        <p:txBody>
          <a:bodyPr wrap="square" rtlCol="0">
            <a:spAutoFit/>
          </a:bodyPr>
          <a:lstStyle/>
          <a:p>
            <a:r>
              <a:rPr lang="en-US">
                <a:sym typeface="+mn-ea"/>
              </a:rPr>
              <a:t>Optical Distortion</a:t>
            </a:r>
            <a:endParaRPr lang="en-US"/>
          </a:p>
        </p:txBody>
      </p:sp>
      <p:sp>
        <p:nvSpPr>
          <p:cNvPr id="15" name="Text Box 14"/>
          <p:cNvSpPr txBox="1"/>
          <p:nvPr/>
        </p:nvSpPr>
        <p:spPr>
          <a:xfrm>
            <a:off x="949325" y="5630545"/>
            <a:ext cx="4064000" cy="368300"/>
          </a:xfrm>
          <a:prstGeom prst="rect">
            <a:avLst/>
          </a:prstGeom>
          <a:noFill/>
        </p:spPr>
        <p:txBody>
          <a:bodyPr wrap="square" rtlCol="0">
            <a:spAutoFit/>
          </a:bodyPr>
          <a:lstStyle/>
          <a:p>
            <a:r>
              <a:rPr lang="en-US">
                <a:sym typeface="+mn-ea"/>
              </a:rPr>
              <a:t>Random Brightness</a:t>
            </a:r>
            <a:r>
              <a:rPr lang="en-IN" altLang="en-US">
                <a:sym typeface="+mn-ea"/>
              </a:rPr>
              <a:t> </a:t>
            </a:r>
            <a:r>
              <a:rPr lang="en-US">
                <a:sym typeface="+mn-ea"/>
              </a:rPr>
              <a:t>Contrast</a:t>
            </a:r>
            <a:endParaRPr lang="en-IN" altLang="en-US">
              <a:sym typeface="+mn-ea"/>
            </a:endParaRPr>
          </a:p>
        </p:txBody>
      </p:sp>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2" name="Slide Number Placeholder 1">
            <a:extLst>
              <a:ext uri="{FF2B5EF4-FFF2-40B4-BE49-F238E27FC236}">
                <a16:creationId xmlns:a16="http://schemas.microsoft.com/office/drawing/2014/main" id="{7179F6A8-2D1E-F2B8-00AA-6FC111DD9C26}"/>
              </a:ext>
            </a:extLst>
          </p:cNvPr>
          <p:cNvSpPr>
            <a:spLocks noGrp="1"/>
          </p:cNvSpPr>
          <p:nvPr>
            <p:ph type="sldNum" sz="quarter" idx="12"/>
          </p:nvPr>
        </p:nvSpPr>
        <p:spPr/>
        <p:txBody>
          <a:bodyPr/>
          <a:lstStyle/>
          <a:p>
            <a:fld id="{12EC02DA-033E-4E45-979C-FC77C52540B5}" type="slidenum">
              <a:rPr lang="en-IN" smtClean="0"/>
              <a:t>20</a:t>
            </a:fld>
            <a:endParaRPr lang="en-IN" dirty="0"/>
          </a:p>
        </p:txBody>
      </p:sp>
      <p:sp>
        <p:nvSpPr>
          <p:cNvPr id="3" name="Footer Placeholder 2">
            <a:extLst>
              <a:ext uri="{FF2B5EF4-FFF2-40B4-BE49-F238E27FC236}">
                <a16:creationId xmlns:a16="http://schemas.microsoft.com/office/drawing/2014/main" id="{31138F59-BF65-2B94-A747-9576D876AE4E}"/>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F739-2797-4941-02E1-218696B81563}"/>
              </a:ext>
            </a:extLst>
          </p:cNvPr>
          <p:cNvSpPr>
            <a:spLocks noGrp="1"/>
          </p:cNvSpPr>
          <p:nvPr>
            <p:ph type="title"/>
          </p:nvPr>
        </p:nvSpPr>
        <p:spPr>
          <a:xfrm>
            <a:off x="3624140" y="947929"/>
            <a:ext cx="4293124" cy="1325563"/>
          </a:xfrm>
        </p:spPr>
        <p:txBody>
          <a:bodyPr>
            <a:normAutofit/>
          </a:bodyPr>
          <a:lstStyle/>
          <a:p>
            <a:pPr algn="ctr"/>
            <a:r>
              <a:rPr lang="en-US" sz="3200" dirty="0">
                <a:latin typeface="Times New Roman" panose="02020603050405020304" pitchFamily="18" charset="0"/>
                <a:cs typeface="Times New Roman" panose="02020603050405020304" pitchFamily="18" charset="0"/>
              </a:rPr>
              <a:t>Model Used: U-NET</a:t>
            </a:r>
            <a:endParaRPr lang="en-IN" sz="32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4ECAB3C-8E18-868B-2201-E7B17781FD86}"/>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6" name="Picture 2" descr="Amrita Vishwa Vidyapeetham, Coimbatore: Courses, Fees ...">
            <a:extLst>
              <a:ext uri="{FF2B5EF4-FFF2-40B4-BE49-F238E27FC236}">
                <a16:creationId xmlns:a16="http://schemas.microsoft.com/office/drawing/2014/main" id="{31C87034-C00A-F628-A60B-3010D753F803}"/>
              </a:ext>
            </a:extLst>
          </p:cNvPr>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CC26DEB3-2EF1-111B-BD0A-4B788D46FA0E}"/>
              </a:ext>
            </a:extLst>
          </p:cNvPr>
          <p:cNvSpPr txBox="1"/>
          <p:nvPr/>
        </p:nvSpPr>
        <p:spPr>
          <a:xfrm>
            <a:off x="884255" y="2158045"/>
            <a:ext cx="3299471" cy="3693319"/>
          </a:xfrm>
          <a:prstGeom prst="rect">
            <a:avLst/>
          </a:prstGeom>
          <a:noFill/>
        </p:spPr>
        <p:txBody>
          <a:bodyPr wrap="square" rtlCol="0">
            <a:spAutoFit/>
          </a:bodyPr>
          <a:lstStyle/>
          <a:p>
            <a:pPr>
              <a:buFont typeface="Arial" panose="020B0604020202020204" pitchFamily="34" charset="0"/>
              <a:buChar char="•"/>
            </a:pPr>
            <a:r>
              <a:rPr lang="en-US" b="1" dirty="0"/>
              <a:t>Purpose</a:t>
            </a:r>
            <a:r>
              <a:rPr lang="en-US" dirty="0"/>
              <a:t>: U-Net is used for </a:t>
            </a:r>
            <a:r>
              <a:rPr lang="en-US" b="1" dirty="0"/>
              <a:t>image segmentation</a:t>
            </a:r>
            <a:r>
              <a:rPr lang="en-US" dirty="0"/>
              <a:t>, where each pixel is labeled, making it ideal for detailed tasks like image analysis.</a:t>
            </a:r>
          </a:p>
          <a:p>
            <a:pPr>
              <a:buFont typeface="Arial" panose="020B0604020202020204" pitchFamily="34" charset="0"/>
              <a:buChar char="•"/>
            </a:pPr>
            <a:endParaRPr lang="en-US" dirty="0"/>
          </a:p>
          <a:p>
            <a:pPr>
              <a:buFont typeface="Arial" panose="020B0604020202020204" pitchFamily="34" charset="0"/>
              <a:buChar char="•"/>
            </a:pPr>
            <a:r>
              <a:rPr lang="en-US" b="1" dirty="0"/>
              <a:t>U-Shaped Architecture</a:t>
            </a:r>
            <a:r>
              <a:rPr lang="en-US" dirty="0"/>
              <a:t>: The model has an </a:t>
            </a:r>
            <a:r>
              <a:rPr lang="en-US" b="1" dirty="0"/>
              <a:t>encoder</a:t>
            </a:r>
            <a:r>
              <a:rPr lang="en-US" dirty="0"/>
              <a:t> (</a:t>
            </a:r>
            <a:r>
              <a:rPr lang="en-US" dirty="0" err="1"/>
              <a:t>downsampling</a:t>
            </a:r>
            <a:r>
              <a:rPr lang="en-US" dirty="0"/>
              <a:t>) to capture important features and a </a:t>
            </a:r>
            <a:r>
              <a:rPr lang="en-US" b="1" dirty="0"/>
              <a:t>decoder</a:t>
            </a:r>
            <a:r>
              <a:rPr lang="en-US" dirty="0"/>
              <a:t> (</a:t>
            </a:r>
            <a:r>
              <a:rPr lang="en-US" dirty="0" err="1"/>
              <a:t>upsampling</a:t>
            </a:r>
            <a:r>
              <a:rPr lang="en-US" dirty="0"/>
              <a:t>) to reconstruct the segmented image.</a:t>
            </a:r>
          </a:p>
        </p:txBody>
      </p:sp>
      <p:pic>
        <p:nvPicPr>
          <p:cNvPr id="3076" name="Picture 4" descr="a Normal image, b segmented image | Download Scientific Diagram">
            <a:extLst>
              <a:ext uri="{FF2B5EF4-FFF2-40B4-BE49-F238E27FC236}">
                <a16:creationId xmlns:a16="http://schemas.microsoft.com/office/drawing/2014/main" id="{6ED21D92-13C2-F819-1116-B7AF023F9D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 t="172" r="51176" b="9177"/>
          <a:stretch/>
        </p:blipFill>
        <p:spPr bwMode="auto">
          <a:xfrm>
            <a:off x="4183727" y="2489152"/>
            <a:ext cx="2278490" cy="22696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 Normal image, b segmented image | Download Scientific Diagram">
            <a:extLst>
              <a:ext uri="{FF2B5EF4-FFF2-40B4-BE49-F238E27FC236}">
                <a16:creationId xmlns:a16="http://schemas.microsoft.com/office/drawing/2014/main" id="{D11238CB-F701-8991-1FD1-6D49BD9D7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58" b="9350"/>
          <a:stretch/>
        </p:blipFill>
        <p:spPr bwMode="auto">
          <a:xfrm>
            <a:off x="9161064" y="2489151"/>
            <a:ext cx="2278491" cy="22696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256423FF-6C80-93E5-D1BF-45DE8CE28315}"/>
              </a:ext>
            </a:extLst>
          </p:cNvPr>
          <p:cNvSpPr/>
          <p:nvPr/>
        </p:nvSpPr>
        <p:spPr>
          <a:xfrm>
            <a:off x="7296550" y="3264381"/>
            <a:ext cx="1030181" cy="7403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U-NET</a:t>
            </a:r>
            <a:endParaRPr lang="en-IN" dirty="0"/>
          </a:p>
        </p:txBody>
      </p:sp>
      <p:cxnSp>
        <p:nvCxnSpPr>
          <p:cNvPr id="15" name="Straight Arrow Connector 14">
            <a:extLst>
              <a:ext uri="{FF2B5EF4-FFF2-40B4-BE49-F238E27FC236}">
                <a16:creationId xmlns:a16="http://schemas.microsoft.com/office/drawing/2014/main" id="{7BBD2E39-069E-37F3-D00C-E127BC1580CD}"/>
              </a:ext>
            </a:extLst>
          </p:cNvPr>
          <p:cNvCxnSpPr>
            <a:stCxn id="3076" idx="3"/>
            <a:endCxn id="13" idx="1"/>
          </p:cNvCxnSpPr>
          <p:nvPr/>
        </p:nvCxnSpPr>
        <p:spPr>
          <a:xfrm>
            <a:off x="6462217" y="3623983"/>
            <a:ext cx="834333" cy="1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2B3FB89-45CE-4FB0-72F6-BF6B0E3D9DC0}"/>
              </a:ext>
            </a:extLst>
          </p:cNvPr>
          <p:cNvCxnSpPr>
            <a:stCxn id="13" idx="3"/>
            <a:endCxn id="11" idx="1"/>
          </p:cNvCxnSpPr>
          <p:nvPr/>
        </p:nvCxnSpPr>
        <p:spPr>
          <a:xfrm flipV="1">
            <a:off x="8326731" y="3623982"/>
            <a:ext cx="834333" cy="10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Date Placeholder 20">
            <a:extLst>
              <a:ext uri="{FF2B5EF4-FFF2-40B4-BE49-F238E27FC236}">
                <a16:creationId xmlns:a16="http://schemas.microsoft.com/office/drawing/2014/main" id="{21B45BC7-7A62-03A0-1C3C-15E496547B01}"/>
              </a:ext>
            </a:extLst>
          </p:cNvPr>
          <p:cNvSpPr>
            <a:spLocks noGrp="1"/>
          </p:cNvSpPr>
          <p:nvPr>
            <p:ph type="dt" sz="half" idx="10"/>
          </p:nvPr>
        </p:nvSpPr>
        <p:spPr/>
        <p:txBody>
          <a:bodyPr/>
          <a:lstStyle/>
          <a:p>
            <a:fld id="{BA13649B-F7E2-40E7-84DB-F74B0479E718}" type="datetime1">
              <a:rPr lang="en-IN" smtClean="0"/>
              <a:t>29-10-2024</a:t>
            </a:fld>
            <a:endParaRPr lang="en-IN"/>
          </a:p>
        </p:txBody>
      </p:sp>
      <p:sp>
        <p:nvSpPr>
          <p:cNvPr id="22" name="Footer Placeholder 21">
            <a:extLst>
              <a:ext uri="{FF2B5EF4-FFF2-40B4-BE49-F238E27FC236}">
                <a16:creationId xmlns:a16="http://schemas.microsoft.com/office/drawing/2014/main" id="{C928964B-16B1-7088-215D-B258E42583E1}"/>
              </a:ext>
            </a:extLst>
          </p:cNvPr>
          <p:cNvSpPr>
            <a:spLocks noGrp="1"/>
          </p:cNvSpPr>
          <p:nvPr>
            <p:ph type="ftr" sz="quarter" idx="11"/>
          </p:nvPr>
        </p:nvSpPr>
        <p:spPr/>
        <p:txBody>
          <a:bodyPr/>
          <a:lstStyle/>
          <a:p>
            <a:r>
              <a:rPr lang="en-IN"/>
              <a:t>Team -31</a:t>
            </a:r>
          </a:p>
        </p:txBody>
      </p:sp>
      <p:sp>
        <p:nvSpPr>
          <p:cNvPr id="23" name="Slide Number Placeholder 22">
            <a:extLst>
              <a:ext uri="{FF2B5EF4-FFF2-40B4-BE49-F238E27FC236}">
                <a16:creationId xmlns:a16="http://schemas.microsoft.com/office/drawing/2014/main" id="{17D814E8-4662-4BEA-04D7-D8B29B29141E}"/>
              </a:ext>
            </a:extLst>
          </p:cNvPr>
          <p:cNvSpPr>
            <a:spLocks noGrp="1"/>
          </p:cNvSpPr>
          <p:nvPr>
            <p:ph type="sldNum" sz="quarter" idx="12"/>
          </p:nvPr>
        </p:nvSpPr>
        <p:spPr/>
        <p:txBody>
          <a:bodyPr/>
          <a:lstStyle/>
          <a:p>
            <a:fld id="{1113908F-5740-416D-8FC3-9F516B092C81}" type="slidenum">
              <a:rPr lang="en-IN" smtClean="0"/>
              <a:t>21</a:t>
            </a:fld>
            <a:endParaRPr lang="en-IN"/>
          </a:p>
        </p:txBody>
      </p:sp>
    </p:spTree>
    <p:extLst>
      <p:ext uri="{BB962C8B-B14F-4D97-AF65-F5344CB8AC3E}">
        <p14:creationId xmlns:p14="http://schemas.microsoft.com/office/powerpoint/2010/main" val="336705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Model Summary</a:t>
            </a:r>
          </a:p>
        </p:txBody>
      </p:sp>
      <p:pic>
        <p:nvPicPr>
          <p:cNvPr id="12" name="Content Placeholder 11"/>
          <p:cNvPicPr>
            <a:picLocks noGrp="1" noChangeAspect="1"/>
          </p:cNvPicPr>
          <p:nvPr>
            <p:ph sz="half" idx="2"/>
          </p:nvPr>
        </p:nvPicPr>
        <p:blipFill>
          <a:blip r:embed="rId3"/>
          <a:stretch>
            <a:fillRect/>
          </a:stretch>
        </p:blipFill>
        <p:spPr>
          <a:xfrm>
            <a:off x="2918460" y="1537970"/>
            <a:ext cx="6489065" cy="4452620"/>
          </a:xfrm>
          <a:prstGeom prst="rect">
            <a:avLst/>
          </a:prstGeom>
        </p:spPr>
      </p:pic>
      <p:sp>
        <p:nvSpPr>
          <p:cNvPr id="2" name="Date Placeholder 1">
            <a:extLst>
              <a:ext uri="{FF2B5EF4-FFF2-40B4-BE49-F238E27FC236}">
                <a16:creationId xmlns:a16="http://schemas.microsoft.com/office/drawing/2014/main" id="{67280C59-570E-63D3-06D4-0FE115B4A7A5}"/>
              </a:ext>
            </a:extLst>
          </p:cNvPr>
          <p:cNvSpPr>
            <a:spLocks noGrp="1"/>
          </p:cNvSpPr>
          <p:nvPr>
            <p:ph type="dt" sz="half" idx="10"/>
          </p:nvPr>
        </p:nvSpPr>
        <p:spPr/>
        <p:txBody>
          <a:bodyPr/>
          <a:lstStyle/>
          <a:p>
            <a:fld id="{C16D38F7-7B37-4105-8986-4460D77C7717}" type="datetime1">
              <a:rPr lang="en-IN" smtClean="0"/>
              <a:t>29-10-2024</a:t>
            </a:fld>
            <a:endParaRPr lang="en-IN"/>
          </a:p>
        </p:txBody>
      </p:sp>
      <p:sp>
        <p:nvSpPr>
          <p:cNvPr id="3" name="Footer Placeholder 2">
            <a:extLst>
              <a:ext uri="{FF2B5EF4-FFF2-40B4-BE49-F238E27FC236}">
                <a16:creationId xmlns:a16="http://schemas.microsoft.com/office/drawing/2014/main" id="{15B28F62-BDBA-5AC6-0F72-FB4754214031}"/>
              </a:ext>
            </a:extLst>
          </p:cNvPr>
          <p:cNvSpPr>
            <a:spLocks noGrp="1"/>
          </p:cNvSpPr>
          <p:nvPr>
            <p:ph type="ftr" sz="quarter" idx="11"/>
          </p:nvPr>
        </p:nvSpPr>
        <p:spPr/>
        <p:txBody>
          <a:bodyPr/>
          <a:lstStyle/>
          <a:p>
            <a:r>
              <a:rPr lang="en-IN"/>
              <a:t>Team -31</a:t>
            </a:r>
          </a:p>
        </p:txBody>
      </p:sp>
      <p:sp>
        <p:nvSpPr>
          <p:cNvPr id="4" name="Slide Number Placeholder 3">
            <a:extLst>
              <a:ext uri="{FF2B5EF4-FFF2-40B4-BE49-F238E27FC236}">
                <a16:creationId xmlns:a16="http://schemas.microsoft.com/office/drawing/2014/main" id="{888ED5CD-96BF-BE34-6A30-F12CC3D33890}"/>
              </a:ext>
            </a:extLst>
          </p:cNvPr>
          <p:cNvSpPr>
            <a:spLocks noGrp="1"/>
          </p:cNvSpPr>
          <p:nvPr>
            <p:ph type="sldNum" sz="quarter" idx="12"/>
          </p:nvPr>
        </p:nvSpPr>
        <p:spPr/>
        <p:txBody>
          <a:bodyPr/>
          <a:lstStyle/>
          <a:p>
            <a:fld id="{1AE95ADE-E3AE-46D8-B752-ABF6645AD716}" type="slidenum">
              <a:rPr lang="en-IN" smtClean="0"/>
              <a:t>22</a:t>
            </a:fld>
            <a:endParaRPr lang="en-IN"/>
          </a:p>
        </p:txBody>
      </p:sp>
    </p:spTree>
    <p:extLst>
      <p:ext uri="{BB962C8B-B14F-4D97-AF65-F5344CB8AC3E}">
        <p14:creationId xmlns:p14="http://schemas.microsoft.com/office/powerpoint/2010/main" val="3698308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Encoder-Decoder Structure</a:t>
            </a:r>
          </a:p>
        </p:txBody>
      </p:sp>
      <p:sp>
        <p:nvSpPr>
          <p:cNvPr id="4" name="Text Box 3"/>
          <p:cNvSpPr txBox="1"/>
          <p:nvPr/>
        </p:nvSpPr>
        <p:spPr>
          <a:xfrm>
            <a:off x="715645" y="1866265"/>
            <a:ext cx="4672965" cy="3733165"/>
          </a:xfrm>
          <a:prstGeom prst="rect">
            <a:avLst/>
          </a:prstGeom>
          <a:noFill/>
        </p:spPr>
        <p:txBody>
          <a:bodyPr wrap="square" rtlCol="0">
            <a:noAutofit/>
          </a:bodyPr>
          <a:lstStyle/>
          <a:p>
            <a:pPr marL="285750" indent="-285750">
              <a:buFont typeface="Arial" panose="020B0604020202020204" pitchFamily="34" charset="0"/>
              <a:buChar char="•"/>
            </a:pPr>
            <a:r>
              <a:rPr sz="1600" b="1"/>
              <a:t>Input Layer:</a:t>
            </a:r>
            <a:r>
              <a:rPr sz="1600"/>
              <a:t>Accepts images of size 512 x 512 with 3 channels (RGB).</a:t>
            </a:r>
          </a:p>
          <a:p>
            <a:pPr marL="285750" indent="-285750">
              <a:buFont typeface="Arial" panose="020B0604020202020204" pitchFamily="34" charset="0"/>
              <a:buChar char="•"/>
            </a:pPr>
            <a:r>
              <a:rPr sz="1600" b="1"/>
              <a:t>Convolutional Layers:</a:t>
            </a:r>
            <a:r>
              <a:rPr sz="1600"/>
              <a:t>Stacked Conv2D layers with 16 filters in the initial layer.Each Conv2D layer extracts features with a 3x3 kernel size, helping to capture fine details.</a:t>
            </a:r>
          </a:p>
          <a:p>
            <a:pPr marL="285750" indent="-285750">
              <a:buFont typeface="Arial" panose="020B0604020202020204" pitchFamily="34" charset="0"/>
              <a:buChar char="•"/>
            </a:pPr>
            <a:r>
              <a:rPr sz="1600" b="1"/>
              <a:t>Batch Normalization:</a:t>
            </a:r>
            <a:r>
              <a:rPr sz="1600"/>
              <a:t>Standardizes layer outputs to improve training stability and model convergence.</a:t>
            </a:r>
          </a:p>
          <a:p>
            <a:pPr marL="285750" indent="-285750">
              <a:buFont typeface="Arial" panose="020B0604020202020204" pitchFamily="34" charset="0"/>
              <a:buChar char="•"/>
            </a:pPr>
            <a:r>
              <a:rPr sz="1600" b="1"/>
              <a:t>Activation Layers:</a:t>
            </a:r>
            <a:r>
              <a:rPr sz="1600"/>
              <a:t>ReLU Activation adds non-linearity, allowing the model to learn complex patterns.</a:t>
            </a:r>
          </a:p>
          <a:p>
            <a:pPr marL="285750" indent="-285750">
              <a:buFont typeface="Arial" panose="020B0604020202020204" pitchFamily="34" charset="0"/>
              <a:buChar char="•"/>
            </a:pPr>
            <a:r>
              <a:rPr sz="1600" b="1"/>
              <a:t>Pooling Layer:</a:t>
            </a:r>
            <a:r>
              <a:rPr sz="1600"/>
              <a:t>MaxPooling downsamples the feature maps to reduce dimensionality, capturing only the most important features.</a:t>
            </a:r>
          </a:p>
          <a:p>
            <a:pPr marL="285750" indent="-285750">
              <a:buFont typeface="Arial" panose="020B0604020202020204" pitchFamily="34" charset="0"/>
              <a:buChar char="•"/>
            </a:pPr>
            <a:r>
              <a:rPr sz="1600" b="1"/>
              <a:t>Dropout Layer:</a:t>
            </a:r>
            <a:r>
              <a:rPr sz="1600"/>
              <a:t>Randomly deactivates neurons during training to prevent overfitting and improve generalization.</a:t>
            </a:r>
          </a:p>
        </p:txBody>
      </p:sp>
      <p:pic>
        <p:nvPicPr>
          <p:cNvPr id="5" name="Content Placeholder 4"/>
          <p:cNvPicPr>
            <a:picLocks noGrp="1" noChangeAspect="1"/>
          </p:cNvPicPr>
          <p:nvPr>
            <p:ph idx="1"/>
          </p:nvPr>
        </p:nvPicPr>
        <p:blipFill>
          <a:blip r:embed="rId3"/>
          <a:stretch>
            <a:fillRect/>
          </a:stretch>
        </p:blipFill>
        <p:spPr>
          <a:xfrm>
            <a:off x="5646420" y="1939290"/>
            <a:ext cx="5995035" cy="3412490"/>
          </a:xfrm>
          <a:prstGeom prst="rect">
            <a:avLst/>
          </a:prstGeom>
        </p:spPr>
      </p:pic>
      <p:sp>
        <p:nvSpPr>
          <p:cNvPr id="2" name="Date Placeholder 1">
            <a:extLst>
              <a:ext uri="{FF2B5EF4-FFF2-40B4-BE49-F238E27FC236}">
                <a16:creationId xmlns:a16="http://schemas.microsoft.com/office/drawing/2014/main" id="{F5A5E66F-1EAA-C9FB-A9D0-EDFCD02E980D}"/>
              </a:ext>
            </a:extLst>
          </p:cNvPr>
          <p:cNvSpPr>
            <a:spLocks noGrp="1"/>
          </p:cNvSpPr>
          <p:nvPr>
            <p:ph type="dt" sz="half" idx="10"/>
          </p:nvPr>
        </p:nvSpPr>
        <p:spPr/>
        <p:txBody>
          <a:bodyPr/>
          <a:lstStyle/>
          <a:p>
            <a:fld id="{438ADE46-A202-457D-9293-E0B6507CCBEF}" type="datetime1">
              <a:rPr lang="en-IN" smtClean="0"/>
              <a:t>29-10-2024</a:t>
            </a:fld>
            <a:endParaRPr lang="en-IN"/>
          </a:p>
        </p:txBody>
      </p:sp>
      <p:sp>
        <p:nvSpPr>
          <p:cNvPr id="3" name="Footer Placeholder 2">
            <a:extLst>
              <a:ext uri="{FF2B5EF4-FFF2-40B4-BE49-F238E27FC236}">
                <a16:creationId xmlns:a16="http://schemas.microsoft.com/office/drawing/2014/main" id="{A5A48BD7-17F9-0806-CCD3-BF971F050CBE}"/>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8D152A35-D010-E37C-474B-3780866D6BAD}"/>
              </a:ext>
            </a:extLst>
          </p:cNvPr>
          <p:cNvSpPr>
            <a:spLocks noGrp="1"/>
          </p:cNvSpPr>
          <p:nvPr>
            <p:ph type="sldNum" sz="quarter" idx="12"/>
          </p:nvPr>
        </p:nvSpPr>
        <p:spPr/>
        <p:txBody>
          <a:bodyPr/>
          <a:lstStyle/>
          <a:p>
            <a:fld id="{1AE95ADE-E3AE-46D8-B752-ABF6645AD716}" type="slidenum">
              <a:rPr lang="en-IN" smtClean="0"/>
              <a:t>23</a:t>
            </a:fld>
            <a:endParaRPr lang="en-IN"/>
          </a:p>
        </p:txBody>
      </p:sp>
    </p:spTree>
    <p:extLst>
      <p:ext uri="{BB962C8B-B14F-4D97-AF65-F5344CB8AC3E}">
        <p14:creationId xmlns:p14="http://schemas.microsoft.com/office/powerpoint/2010/main" val="1593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Experiment 1</a:t>
            </a:r>
          </a:p>
        </p:txBody>
      </p:sp>
      <p:sp>
        <p:nvSpPr>
          <p:cNvPr id="3" name="Text Box 2"/>
          <p:cNvSpPr txBox="1"/>
          <p:nvPr/>
        </p:nvSpPr>
        <p:spPr>
          <a:xfrm>
            <a:off x="808355" y="1524635"/>
            <a:ext cx="6873240" cy="7119620"/>
          </a:xfrm>
          <a:prstGeom prst="rect">
            <a:avLst/>
          </a:prstGeom>
          <a:noFill/>
        </p:spPr>
        <p:txBody>
          <a:bodyPr wrap="square" rtlCol="0">
            <a:noAutofit/>
          </a:bodyPr>
          <a:lstStyle/>
          <a:p>
            <a:pPr marL="285750" indent="-285750">
              <a:buFont typeface="Arial" panose="020B0604020202020204" pitchFamily="34" charset="0"/>
              <a:buChar char="•"/>
            </a:pPr>
            <a:r>
              <a:rPr lang="en-IN" altLang="en-US" sz="1700" dirty="0"/>
              <a:t>Training </a:t>
            </a:r>
            <a:r>
              <a:rPr lang="en-IN" altLang="en-US" sz="1700" dirty="0" err="1"/>
              <a:t>Details:Trained</a:t>
            </a:r>
            <a:r>
              <a:rPr lang="en-IN" altLang="en-US" sz="1700" dirty="0"/>
              <a:t> for 10 epochs with a batch size of 16</a:t>
            </a:r>
          </a:p>
          <a:p>
            <a:pPr marL="285750" indent="-285750">
              <a:buFont typeface="Arial" panose="020B0604020202020204" pitchFamily="34" charset="0"/>
              <a:buChar char="•"/>
            </a:pPr>
            <a:r>
              <a:rPr lang="en-IN" altLang="en-US" sz="1700" dirty="0"/>
              <a:t>Early stopping triggered at epoch 4 due to no improvement in accuracy</a:t>
            </a:r>
          </a:p>
          <a:p>
            <a:pPr marL="285750" indent="-285750">
              <a:buFont typeface="Arial" panose="020B0604020202020204" pitchFamily="34" charset="0"/>
              <a:buChar char="•"/>
            </a:pPr>
            <a:r>
              <a:rPr lang="en-IN" altLang="en-US" sz="1700" dirty="0"/>
              <a:t>Performance Metrics:</a:t>
            </a:r>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marL="285750" indent="-285750">
              <a:buFont typeface="Arial" panose="020B0604020202020204" pitchFamily="34" charset="0"/>
              <a:buChar char="•"/>
            </a:pPr>
            <a:r>
              <a:rPr lang="en-IN" altLang="en-US" sz="1700" dirty="0" err="1"/>
              <a:t>Inference:Model</a:t>
            </a:r>
            <a:r>
              <a:rPr lang="en-IN" altLang="en-US" sz="1700" dirty="0"/>
              <a:t> shows poor performance on augmented data with decreasing accuracy across validation and test datasets.</a:t>
            </a:r>
          </a:p>
          <a:p>
            <a:endParaRPr lang="en-IN" altLang="en-US" sz="1700" dirty="0"/>
          </a:p>
          <a:p>
            <a:endParaRPr lang="en-IN" altLang="en-US" sz="1700" dirty="0"/>
          </a:p>
          <a:p>
            <a:endParaRPr lang="en-IN" altLang="en-US" sz="1700" dirty="0"/>
          </a:p>
          <a:p>
            <a:endParaRPr lang="en-IN" altLang="en-US" sz="1700" dirty="0"/>
          </a:p>
          <a:p>
            <a:endParaRPr lang="en-IN" altLang="en-US" sz="1700" dirty="0"/>
          </a:p>
        </p:txBody>
      </p:sp>
      <p:sp>
        <p:nvSpPr>
          <p:cNvPr id="2" name="Date Placeholder 1">
            <a:extLst>
              <a:ext uri="{FF2B5EF4-FFF2-40B4-BE49-F238E27FC236}">
                <a16:creationId xmlns:a16="http://schemas.microsoft.com/office/drawing/2014/main" id="{1C4B1CE9-77FF-BF30-6B12-DF5CE69874C5}"/>
              </a:ext>
            </a:extLst>
          </p:cNvPr>
          <p:cNvSpPr>
            <a:spLocks noGrp="1"/>
          </p:cNvSpPr>
          <p:nvPr>
            <p:ph type="dt" sz="half" idx="10"/>
          </p:nvPr>
        </p:nvSpPr>
        <p:spPr/>
        <p:txBody>
          <a:bodyPr/>
          <a:lstStyle/>
          <a:p>
            <a:fld id="{42290013-24D5-4E1B-ACA8-0021413181A5}" type="datetime1">
              <a:rPr lang="en-IN" smtClean="0"/>
              <a:t>29-10-2024</a:t>
            </a:fld>
            <a:endParaRPr lang="en-IN"/>
          </a:p>
        </p:txBody>
      </p:sp>
      <p:sp>
        <p:nvSpPr>
          <p:cNvPr id="4" name="Footer Placeholder 3">
            <a:extLst>
              <a:ext uri="{FF2B5EF4-FFF2-40B4-BE49-F238E27FC236}">
                <a16:creationId xmlns:a16="http://schemas.microsoft.com/office/drawing/2014/main" id="{F9E9AAFB-D0E0-5FCF-0F8A-9EE06D9F4EF5}"/>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F547B895-CF04-5EFE-60CC-B7921C92CC3A}"/>
              </a:ext>
            </a:extLst>
          </p:cNvPr>
          <p:cNvSpPr>
            <a:spLocks noGrp="1"/>
          </p:cNvSpPr>
          <p:nvPr>
            <p:ph type="sldNum" sz="quarter" idx="12"/>
          </p:nvPr>
        </p:nvSpPr>
        <p:spPr/>
        <p:txBody>
          <a:bodyPr/>
          <a:lstStyle/>
          <a:p>
            <a:fld id="{1AE95ADE-E3AE-46D8-B752-ABF6645AD716}" type="slidenum">
              <a:rPr lang="en-IN" smtClean="0"/>
              <a:t>24</a:t>
            </a:fld>
            <a:endParaRPr lang="en-IN"/>
          </a:p>
        </p:txBody>
      </p:sp>
      <p:graphicFrame>
        <p:nvGraphicFramePr>
          <p:cNvPr id="7" name="Table 6">
            <a:extLst>
              <a:ext uri="{FF2B5EF4-FFF2-40B4-BE49-F238E27FC236}">
                <a16:creationId xmlns:a16="http://schemas.microsoft.com/office/drawing/2014/main" id="{F571C419-AFA9-EF15-27CC-CE626CB1E3BD}"/>
              </a:ext>
            </a:extLst>
          </p:cNvPr>
          <p:cNvGraphicFramePr>
            <a:graphicFrameLocks noGrp="1"/>
          </p:cNvGraphicFramePr>
          <p:nvPr>
            <p:extLst>
              <p:ext uri="{D42A27DB-BD31-4B8C-83A1-F6EECF244321}">
                <p14:modId xmlns:p14="http://schemas.microsoft.com/office/powerpoint/2010/main" val="1478541804"/>
              </p:ext>
            </p:extLst>
          </p:nvPr>
        </p:nvGraphicFramePr>
        <p:xfrm>
          <a:off x="1252980" y="2838149"/>
          <a:ext cx="4070165" cy="1483360"/>
        </p:xfrm>
        <a:graphic>
          <a:graphicData uri="http://schemas.openxmlformats.org/drawingml/2006/table">
            <a:tbl>
              <a:tblPr firstRow="1" bandRow="1">
                <a:tableStyleId>{93296810-A885-4BE3-A3E7-6D5BEEA58F35}</a:tableStyleId>
              </a:tblPr>
              <a:tblGrid>
                <a:gridCol w="1785856">
                  <a:extLst>
                    <a:ext uri="{9D8B030D-6E8A-4147-A177-3AD203B41FA5}">
                      <a16:colId xmlns:a16="http://schemas.microsoft.com/office/drawing/2014/main" val="4082286781"/>
                    </a:ext>
                  </a:extLst>
                </a:gridCol>
                <a:gridCol w="1105959">
                  <a:extLst>
                    <a:ext uri="{9D8B030D-6E8A-4147-A177-3AD203B41FA5}">
                      <a16:colId xmlns:a16="http://schemas.microsoft.com/office/drawing/2014/main" val="1070376678"/>
                    </a:ext>
                  </a:extLst>
                </a:gridCol>
                <a:gridCol w="1178350">
                  <a:extLst>
                    <a:ext uri="{9D8B030D-6E8A-4147-A177-3AD203B41FA5}">
                      <a16:colId xmlns:a16="http://schemas.microsoft.com/office/drawing/2014/main" val="4159034397"/>
                    </a:ext>
                  </a:extLst>
                </a:gridCol>
              </a:tblGrid>
              <a:tr h="370840">
                <a:tc>
                  <a:txBody>
                    <a:bodyPr/>
                    <a:lstStyle/>
                    <a:p>
                      <a:endParaRPr lang="en-IN" dirty="0"/>
                    </a:p>
                  </a:txBody>
                  <a:tcPr/>
                </a:tc>
                <a:tc>
                  <a:txBody>
                    <a:bodyPr/>
                    <a:lstStyle/>
                    <a:p>
                      <a:r>
                        <a:rPr lang="en-US" dirty="0"/>
                        <a:t>Accuracy</a:t>
                      </a:r>
                      <a:endParaRPr lang="en-IN" dirty="0"/>
                    </a:p>
                  </a:txBody>
                  <a:tcPr/>
                </a:tc>
                <a:tc>
                  <a:txBody>
                    <a:bodyPr/>
                    <a:lstStyle/>
                    <a:p>
                      <a:r>
                        <a:rPr lang="en-US"/>
                        <a:t>loss</a:t>
                      </a:r>
                      <a:endParaRPr lang="en-IN" dirty="0"/>
                    </a:p>
                  </a:txBody>
                  <a:tcPr/>
                </a:tc>
                <a:extLst>
                  <a:ext uri="{0D108BD9-81ED-4DB2-BD59-A6C34878D82A}">
                    <a16:rowId xmlns:a16="http://schemas.microsoft.com/office/drawing/2014/main" val="3946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Data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72.62%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1.065</a:t>
                      </a:r>
                      <a:endParaRPr lang="en-IN" dirty="0"/>
                    </a:p>
                  </a:txBody>
                  <a:tcPr/>
                </a:tc>
                <a:extLst>
                  <a:ext uri="{0D108BD9-81ED-4DB2-BD59-A6C34878D82A}">
                    <a16:rowId xmlns:a16="http://schemas.microsoft.com/office/drawing/2014/main" val="1221002215"/>
                  </a:ext>
                </a:extLst>
              </a:tr>
              <a:tr h="370840">
                <a:tc>
                  <a:txBody>
                    <a:bodyPr/>
                    <a:lstStyle/>
                    <a:p>
                      <a:r>
                        <a:rPr lang="en-US" dirty="0"/>
                        <a:t>Validation Data</a:t>
                      </a:r>
                      <a:endParaRPr lang="en-IN" dirty="0"/>
                    </a:p>
                  </a:txBody>
                  <a:tcPr/>
                </a:tc>
                <a:tc>
                  <a:txBody>
                    <a:bodyPr/>
                    <a:lstStyle/>
                    <a:p>
                      <a:r>
                        <a:rPr lang="en-US" dirty="0"/>
                        <a:t>60.8%</a:t>
                      </a:r>
                      <a:endParaRPr lang="en-IN" dirty="0"/>
                    </a:p>
                  </a:txBody>
                  <a:tcPr/>
                </a:tc>
                <a:tc>
                  <a:txBody>
                    <a:bodyPr/>
                    <a:lstStyle/>
                    <a:p>
                      <a:r>
                        <a:rPr lang="en-US" dirty="0"/>
                        <a:t>1.501</a:t>
                      </a:r>
                      <a:endParaRPr lang="en-IN" dirty="0"/>
                    </a:p>
                  </a:txBody>
                  <a:tcPr/>
                </a:tc>
                <a:extLst>
                  <a:ext uri="{0D108BD9-81ED-4DB2-BD59-A6C34878D82A}">
                    <a16:rowId xmlns:a16="http://schemas.microsoft.com/office/drawing/2014/main" val="1933895622"/>
                  </a:ext>
                </a:extLst>
              </a:tr>
              <a:tr h="370840">
                <a:tc>
                  <a:txBody>
                    <a:bodyPr/>
                    <a:lstStyle/>
                    <a:p>
                      <a:r>
                        <a:rPr lang="en-US" dirty="0"/>
                        <a:t>Test Data</a:t>
                      </a:r>
                      <a:endParaRPr lang="en-IN" dirty="0"/>
                    </a:p>
                  </a:txBody>
                  <a:tcPr/>
                </a:tc>
                <a:tc>
                  <a:txBody>
                    <a:bodyPr/>
                    <a:lstStyle/>
                    <a:p>
                      <a:r>
                        <a:rPr lang="en-US" dirty="0"/>
                        <a:t>56.87%</a:t>
                      </a:r>
                      <a:endParaRPr lang="en-IN" dirty="0"/>
                    </a:p>
                  </a:txBody>
                  <a:tcPr/>
                </a:tc>
                <a:tc>
                  <a:txBody>
                    <a:bodyPr/>
                    <a:lstStyle/>
                    <a:p>
                      <a:r>
                        <a:rPr lang="en-US" dirty="0"/>
                        <a:t>1.682</a:t>
                      </a:r>
                      <a:endParaRPr lang="en-IN" dirty="0"/>
                    </a:p>
                  </a:txBody>
                  <a:tcPr/>
                </a:tc>
                <a:extLst>
                  <a:ext uri="{0D108BD9-81ED-4DB2-BD59-A6C34878D82A}">
                    <a16:rowId xmlns:a16="http://schemas.microsoft.com/office/drawing/2014/main" val="3033979745"/>
                  </a:ext>
                </a:extLst>
              </a:tr>
            </a:tbl>
          </a:graphicData>
        </a:graphic>
      </p:graphicFrame>
    </p:spTree>
    <p:extLst>
      <p:ext uri="{BB962C8B-B14F-4D97-AF65-F5344CB8AC3E}">
        <p14:creationId xmlns:p14="http://schemas.microsoft.com/office/powerpoint/2010/main" val="1873289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2081-FA5F-C8A0-F82E-71B3A61CAD67}"/>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9B1C2AF1-32D8-8B47-0F89-7635096A3CC4}"/>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537E0078-2FE5-BF45-945F-F29A5A374533}"/>
              </a:ext>
            </a:extLst>
          </p:cNvPr>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C1735EF5-A27D-1186-C6CC-67669C4B0734}"/>
              </a:ext>
            </a:extLst>
          </p:cNvPr>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Observations</a:t>
            </a:r>
          </a:p>
        </p:txBody>
      </p:sp>
      <p:sp>
        <p:nvSpPr>
          <p:cNvPr id="3" name="Text Box 2">
            <a:extLst>
              <a:ext uri="{FF2B5EF4-FFF2-40B4-BE49-F238E27FC236}">
                <a16:creationId xmlns:a16="http://schemas.microsoft.com/office/drawing/2014/main" id="{9284B774-172B-9764-DCC7-09510DA53CFC}"/>
              </a:ext>
            </a:extLst>
          </p:cNvPr>
          <p:cNvSpPr txBox="1"/>
          <p:nvPr/>
        </p:nvSpPr>
        <p:spPr>
          <a:xfrm>
            <a:off x="808355" y="1524635"/>
            <a:ext cx="6873240" cy="7119620"/>
          </a:xfrm>
          <a:prstGeom prst="rect">
            <a:avLst/>
          </a:prstGeom>
          <a:noFill/>
        </p:spPr>
        <p:txBody>
          <a:bodyPr wrap="square" rtlCol="0">
            <a:noAutofit/>
          </a:bodyPr>
          <a:lstStyle/>
          <a:p>
            <a:endParaRPr lang="en-IN" altLang="en-US" sz="1700" dirty="0"/>
          </a:p>
          <a:p>
            <a:endParaRPr lang="en-IN" altLang="en-US" sz="1700" dirty="0"/>
          </a:p>
          <a:p>
            <a:endParaRPr lang="en-IN" altLang="en-US" sz="1700" dirty="0"/>
          </a:p>
        </p:txBody>
      </p:sp>
      <p:sp>
        <p:nvSpPr>
          <p:cNvPr id="2" name="Date Placeholder 1">
            <a:extLst>
              <a:ext uri="{FF2B5EF4-FFF2-40B4-BE49-F238E27FC236}">
                <a16:creationId xmlns:a16="http://schemas.microsoft.com/office/drawing/2014/main" id="{84510F44-19BC-CBE6-42E9-AFF2774110E3}"/>
              </a:ext>
            </a:extLst>
          </p:cNvPr>
          <p:cNvSpPr>
            <a:spLocks noGrp="1"/>
          </p:cNvSpPr>
          <p:nvPr>
            <p:ph type="dt" sz="half" idx="10"/>
          </p:nvPr>
        </p:nvSpPr>
        <p:spPr/>
        <p:txBody>
          <a:bodyPr/>
          <a:lstStyle/>
          <a:p>
            <a:fld id="{42290013-24D5-4E1B-ACA8-0021413181A5}" type="datetime1">
              <a:rPr lang="en-IN" smtClean="0"/>
              <a:t>29-10-2024</a:t>
            </a:fld>
            <a:endParaRPr lang="en-IN"/>
          </a:p>
        </p:txBody>
      </p:sp>
      <p:sp>
        <p:nvSpPr>
          <p:cNvPr id="4" name="Footer Placeholder 3">
            <a:extLst>
              <a:ext uri="{FF2B5EF4-FFF2-40B4-BE49-F238E27FC236}">
                <a16:creationId xmlns:a16="http://schemas.microsoft.com/office/drawing/2014/main" id="{B7BF844D-5128-4E96-BE8F-C590DA12785A}"/>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52A19285-9191-01EF-0C17-A326A7BFA36C}"/>
              </a:ext>
            </a:extLst>
          </p:cNvPr>
          <p:cNvSpPr>
            <a:spLocks noGrp="1"/>
          </p:cNvSpPr>
          <p:nvPr>
            <p:ph type="sldNum" sz="quarter" idx="12"/>
          </p:nvPr>
        </p:nvSpPr>
        <p:spPr/>
        <p:txBody>
          <a:bodyPr/>
          <a:lstStyle/>
          <a:p>
            <a:fld id="{1AE95ADE-E3AE-46D8-B752-ABF6645AD716}" type="slidenum">
              <a:rPr lang="en-IN" smtClean="0"/>
              <a:t>25</a:t>
            </a:fld>
            <a:endParaRPr lang="en-IN"/>
          </a:p>
        </p:txBody>
      </p:sp>
      <p:pic>
        <p:nvPicPr>
          <p:cNvPr id="11" name="Picture 10">
            <a:extLst>
              <a:ext uri="{FF2B5EF4-FFF2-40B4-BE49-F238E27FC236}">
                <a16:creationId xmlns:a16="http://schemas.microsoft.com/office/drawing/2014/main" id="{67959C13-1220-829B-9CB8-4DD8F0B99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529" y="1688531"/>
            <a:ext cx="9241410" cy="2200611"/>
          </a:xfrm>
          <a:prstGeom prst="rect">
            <a:avLst/>
          </a:prstGeom>
        </p:spPr>
      </p:pic>
      <p:pic>
        <p:nvPicPr>
          <p:cNvPr id="14" name="Picture 13">
            <a:extLst>
              <a:ext uri="{FF2B5EF4-FFF2-40B4-BE49-F238E27FC236}">
                <a16:creationId xmlns:a16="http://schemas.microsoft.com/office/drawing/2014/main" id="{D6BE7958-7987-AFB4-7BC3-617CD0A04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678" y="3982173"/>
            <a:ext cx="8983746" cy="2049417"/>
          </a:xfrm>
          <a:prstGeom prst="rect">
            <a:avLst/>
          </a:prstGeom>
        </p:spPr>
      </p:pic>
    </p:spTree>
    <p:extLst>
      <p:ext uri="{BB962C8B-B14F-4D97-AF65-F5344CB8AC3E}">
        <p14:creationId xmlns:p14="http://schemas.microsoft.com/office/powerpoint/2010/main" val="1723412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7895-923B-8D93-0589-4096F3DA1263}"/>
              </a:ext>
            </a:extLst>
          </p:cNvPr>
          <p:cNvSpPr>
            <a:spLocks noGrp="1"/>
          </p:cNvSpPr>
          <p:nvPr>
            <p:ph type="title"/>
          </p:nvPr>
        </p:nvSpPr>
        <p:spPr/>
        <p:txBody>
          <a:bodyPr/>
          <a:lstStyle/>
          <a:p>
            <a:r>
              <a:rPr lang="en-US" dirty="0"/>
              <a:t>Accuracy of Each type of augmentation</a:t>
            </a:r>
            <a:endParaRPr lang="en-IN" dirty="0"/>
          </a:p>
        </p:txBody>
      </p:sp>
      <p:pic>
        <p:nvPicPr>
          <p:cNvPr id="7" name="Content Placeholder 6">
            <a:extLst>
              <a:ext uri="{FF2B5EF4-FFF2-40B4-BE49-F238E27FC236}">
                <a16:creationId xmlns:a16="http://schemas.microsoft.com/office/drawing/2014/main" id="{AFEA1BD0-35B8-9BF6-5179-3C5B8B5BC413}"/>
              </a:ext>
            </a:extLst>
          </p:cNvPr>
          <p:cNvPicPr>
            <a:picLocks noGrp="1" noChangeAspect="1"/>
          </p:cNvPicPr>
          <p:nvPr>
            <p:ph idx="1"/>
          </p:nvPr>
        </p:nvPicPr>
        <p:blipFill>
          <a:blip r:embed="rId2"/>
          <a:stretch>
            <a:fillRect/>
          </a:stretch>
        </p:blipFill>
        <p:spPr>
          <a:xfrm>
            <a:off x="7981352" y="1847850"/>
            <a:ext cx="2903473" cy="4351338"/>
          </a:xfrm>
        </p:spPr>
      </p:pic>
      <p:sp>
        <p:nvSpPr>
          <p:cNvPr id="4" name="Date Placeholder 3">
            <a:extLst>
              <a:ext uri="{FF2B5EF4-FFF2-40B4-BE49-F238E27FC236}">
                <a16:creationId xmlns:a16="http://schemas.microsoft.com/office/drawing/2014/main" id="{B57BA96D-F147-C08A-C5AA-DE3EC819E61C}"/>
              </a:ext>
            </a:extLst>
          </p:cNvPr>
          <p:cNvSpPr>
            <a:spLocks noGrp="1"/>
          </p:cNvSpPr>
          <p:nvPr>
            <p:ph type="dt" sz="half" idx="10"/>
          </p:nvPr>
        </p:nvSpPr>
        <p:spPr/>
        <p:txBody>
          <a:bodyPr/>
          <a:lstStyle/>
          <a:p>
            <a:fld id="{5F84C919-4AD3-4735-B65D-5D2810ED8C6F}" type="datetime1">
              <a:rPr lang="en-IN" smtClean="0"/>
              <a:t>29-10-2024</a:t>
            </a:fld>
            <a:endParaRPr lang="en-IN"/>
          </a:p>
        </p:txBody>
      </p:sp>
      <p:sp>
        <p:nvSpPr>
          <p:cNvPr id="5" name="Slide Number Placeholder 4">
            <a:extLst>
              <a:ext uri="{FF2B5EF4-FFF2-40B4-BE49-F238E27FC236}">
                <a16:creationId xmlns:a16="http://schemas.microsoft.com/office/drawing/2014/main" id="{2AF407F9-00D1-0C1B-0584-1DFD65933209}"/>
              </a:ext>
            </a:extLst>
          </p:cNvPr>
          <p:cNvSpPr>
            <a:spLocks noGrp="1"/>
          </p:cNvSpPr>
          <p:nvPr>
            <p:ph type="sldNum" sz="quarter" idx="12"/>
          </p:nvPr>
        </p:nvSpPr>
        <p:spPr/>
        <p:txBody>
          <a:bodyPr/>
          <a:lstStyle/>
          <a:p>
            <a:fld id="{1AE95ADE-E3AE-46D8-B752-ABF6645AD716}" type="slidenum">
              <a:rPr lang="en-IN" smtClean="0"/>
              <a:t>26</a:t>
            </a:fld>
            <a:endParaRPr lang="en-IN"/>
          </a:p>
        </p:txBody>
      </p:sp>
      <p:sp>
        <p:nvSpPr>
          <p:cNvPr id="8" name="Rectangle: Rounded Corners 7">
            <a:extLst>
              <a:ext uri="{FF2B5EF4-FFF2-40B4-BE49-F238E27FC236}">
                <a16:creationId xmlns:a16="http://schemas.microsoft.com/office/drawing/2014/main" id="{8283EC01-42BD-2CB2-24D6-C504A53EB57D}"/>
              </a:ext>
            </a:extLst>
          </p:cNvPr>
          <p:cNvSpPr/>
          <p:nvPr/>
        </p:nvSpPr>
        <p:spPr>
          <a:xfrm>
            <a:off x="181218" y="385418"/>
            <a:ext cx="11793612" cy="6447462"/>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9" name="Picture 2" descr="Amrita Vishwa Vidyapeetham, Coimbatore: Courses, Fees ...">
            <a:extLst>
              <a:ext uri="{FF2B5EF4-FFF2-40B4-BE49-F238E27FC236}">
                <a16:creationId xmlns:a16="http://schemas.microsoft.com/office/drawing/2014/main" id="{BB84BBB8-EE80-7038-906F-7E5A76F4E2E1}"/>
              </a:ext>
            </a:extLst>
          </p:cNvPr>
          <p:cNvPicPr>
            <a:picLocks noChangeAspect="1" noChangeArrowheads="1"/>
          </p:cNvPicPr>
          <p:nvPr/>
        </p:nvPicPr>
        <p:blipFill>
          <a:blip r:embed="rId3"/>
          <a:srcRect/>
          <a:stretch>
            <a:fillRect/>
          </a:stretch>
        </p:blipFill>
        <p:spPr bwMode="auto">
          <a:xfrm>
            <a:off x="31937" y="25120"/>
            <a:ext cx="684144" cy="668596"/>
          </a:xfrm>
          <a:prstGeom prst="rect">
            <a:avLst/>
          </a:prstGeom>
          <a:noFill/>
        </p:spPr>
      </p:pic>
      <p:graphicFrame>
        <p:nvGraphicFramePr>
          <p:cNvPr id="12" name="Table 11">
            <a:extLst>
              <a:ext uri="{FF2B5EF4-FFF2-40B4-BE49-F238E27FC236}">
                <a16:creationId xmlns:a16="http://schemas.microsoft.com/office/drawing/2014/main" id="{FBF3A3D7-B5F3-798D-5595-4491B41429A5}"/>
              </a:ext>
            </a:extLst>
          </p:cNvPr>
          <p:cNvGraphicFramePr>
            <a:graphicFrameLocks noGrp="1"/>
          </p:cNvGraphicFramePr>
          <p:nvPr>
            <p:extLst>
              <p:ext uri="{D42A27DB-BD31-4B8C-83A1-F6EECF244321}">
                <p14:modId xmlns:p14="http://schemas.microsoft.com/office/powerpoint/2010/main" val="862079082"/>
              </p:ext>
            </p:extLst>
          </p:nvPr>
        </p:nvGraphicFramePr>
        <p:xfrm>
          <a:off x="723247" y="2098754"/>
          <a:ext cx="6716076" cy="3337560"/>
        </p:xfrm>
        <a:graphic>
          <a:graphicData uri="http://schemas.openxmlformats.org/drawingml/2006/table">
            <a:tbl>
              <a:tblPr firstRow="1" bandRow="1">
                <a:tableStyleId>{5C22544A-7EE6-4342-B048-85BDC9FD1C3A}</a:tableStyleId>
              </a:tblPr>
              <a:tblGrid>
                <a:gridCol w="3358038">
                  <a:extLst>
                    <a:ext uri="{9D8B030D-6E8A-4147-A177-3AD203B41FA5}">
                      <a16:colId xmlns:a16="http://schemas.microsoft.com/office/drawing/2014/main" val="1159901167"/>
                    </a:ext>
                  </a:extLst>
                </a:gridCol>
                <a:gridCol w="3358038">
                  <a:extLst>
                    <a:ext uri="{9D8B030D-6E8A-4147-A177-3AD203B41FA5}">
                      <a16:colId xmlns:a16="http://schemas.microsoft.com/office/drawing/2014/main" val="2727667503"/>
                    </a:ext>
                  </a:extLst>
                </a:gridCol>
              </a:tblGrid>
              <a:tr h="370840">
                <a:tc>
                  <a:txBody>
                    <a:bodyPr/>
                    <a:lstStyle/>
                    <a:p>
                      <a:r>
                        <a:rPr lang="en-US" dirty="0"/>
                        <a:t>S.NO</a:t>
                      </a:r>
                      <a:endParaRPr lang="en-IN" dirty="0"/>
                    </a:p>
                  </a:txBody>
                  <a:tcPr/>
                </a:tc>
                <a:tc>
                  <a:txBody>
                    <a:bodyPr/>
                    <a:lstStyle/>
                    <a:p>
                      <a:r>
                        <a:rPr lang="en-US" dirty="0"/>
                        <a:t>DATA AUGUMENTATION</a:t>
                      </a:r>
                      <a:endParaRPr lang="en-IN" dirty="0"/>
                    </a:p>
                  </a:txBody>
                  <a:tcPr/>
                </a:tc>
                <a:extLst>
                  <a:ext uri="{0D108BD9-81ED-4DB2-BD59-A6C34878D82A}">
                    <a16:rowId xmlns:a16="http://schemas.microsoft.com/office/drawing/2014/main" val="3602525467"/>
                  </a:ext>
                </a:extLst>
              </a:tr>
              <a:tr h="370840">
                <a:tc>
                  <a:txBody>
                    <a:bodyPr/>
                    <a:lstStyle/>
                    <a:p>
                      <a:r>
                        <a:rPr lang="en-US" dirty="0"/>
                        <a:t>0,1</a:t>
                      </a:r>
                      <a:endParaRPr lang="en-IN" dirty="0"/>
                    </a:p>
                  </a:txBody>
                  <a:tcPr/>
                </a:tc>
                <a:tc>
                  <a:txBody>
                    <a:bodyPr/>
                    <a:lstStyle/>
                    <a:p>
                      <a:r>
                        <a:rPr lang="en-IN" dirty="0"/>
                        <a:t>resize</a:t>
                      </a:r>
                    </a:p>
                  </a:txBody>
                  <a:tcPr/>
                </a:tc>
                <a:extLst>
                  <a:ext uri="{0D108BD9-81ED-4DB2-BD59-A6C34878D82A}">
                    <a16:rowId xmlns:a16="http://schemas.microsoft.com/office/drawing/2014/main" val="895360614"/>
                  </a:ext>
                </a:extLst>
              </a:tr>
              <a:tr h="370840">
                <a:tc>
                  <a:txBody>
                    <a:bodyPr/>
                    <a:lstStyle/>
                    <a:p>
                      <a:r>
                        <a:rPr lang="en-US" dirty="0"/>
                        <a:t>2,3</a:t>
                      </a:r>
                      <a:endParaRPr lang="en-IN" dirty="0"/>
                    </a:p>
                  </a:txBody>
                  <a:tcPr/>
                </a:tc>
                <a:tc>
                  <a:txBody>
                    <a:bodyPr/>
                    <a:lstStyle/>
                    <a:p>
                      <a:r>
                        <a:rPr lang="en-IN" dirty="0" err="1"/>
                        <a:t>horizontalFlip</a:t>
                      </a:r>
                      <a:endParaRPr lang="en-IN" dirty="0"/>
                    </a:p>
                  </a:txBody>
                  <a:tcPr/>
                </a:tc>
                <a:extLst>
                  <a:ext uri="{0D108BD9-81ED-4DB2-BD59-A6C34878D82A}">
                    <a16:rowId xmlns:a16="http://schemas.microsoft.com/office/drawing/2014/main" val="1837616019"/>
                  </a:ext>
                </a:extLst>
              </a:tr>
              <a:tr h="370840">
                <a:tc>
                  <a:txBody>
                    <a:bodyPr/>
                    <a:lstStyle/>
                    <a:p>
                      <a:r>
                        <a:rPr lang="en-US" dirty="0"/>
                        <a:t>4,5</a:t>
                      </a:r>
                      <a:endParaRPr lang="en-IN" dirty="0"/>
                    </a:p>
                  </a:txBody>
                  <a:tcPr/>
                </a:tc>
                <a:tc>
                  <a:txBody>
                    <a:bodyPr/>
                    <a:lstStyle/>
                    <a:p>
                      <a:r>
                        <a:rPr lang="en-IN" dirty="0" err="1"/>
                        <a:t>verticalFlip</a:t>
                      </a:r>
                      <a:endParaRPr lang="en-IN" dirty="0"/>
                    </a:p>
                  </a:txBody>
                  <a:tcPr/>
                </a:tc>
                <a:extLst>
                  <a:ext uri="{0D108BD9-81ED-4DB2-BD59-A6C34878D82A}">
                    <a16:rowId xmlns:a16="http://schemas.microsoft.com/office/drawing/2014/main" val="596574869"/>
                  </a:ext>
                </a:extLst>
              </a:tr>
              <a:tr h="370840">
                <a:tc>
                  <a:txBody>
                    <a:bodyPr/>
                    <a:lstStyle/>
                    <a:p>
                      <a:r>
                        <a:rPr lang="en-US" dirty="0"/>
                        <a:t>6,7</a:t>
                      </a:r>
                      <a:endParaRPr lang="en-IN" dirty="0"/>
                    </a:p>
                  </a:txBody>
                  <a:tcPr/>
                </a:tc>
                <a:tc>
                  <a:txBody>
                    <a:bodyPr/>
                    <a:lstStyle/>
                    <a:p>
                      <a:r>
                        <a:rPr lang="en-IN" dirty="0"/>
                        <a:t>transpose</a:t>
                      </a:r>
                    </a:p>
                  </a:txBody>
                  <a:tcPr/>
                </a:tc>
                <a:extLst>
                  <a:ext uri="{0D108BD9-81ED-4DB2-BD59-A6C34878D82A}">
                    <a16:rowId xmlns:a16="http://schemas.microsoft.com/office/drawing/2014/main" val="4258141494"/>
                  </a:ext>
                </a:extLst>
              </a:tr>
              <a:tr h="370840">
                <a:tc>
                  <a:txBody>
                    <a:bodyPr/>
                    <a:lstStyle/>
                    <a:p>
                      <a:r>
                        <a:rPr lang="en-US" dirty="0"/>
                        <a:t>8,9</a:t>
                      </a:r>
                      <a:endParaRPr lang="en-IN" dirty="0"/>
                    </a:p>
                  </a:txBody>
                  <a:tcPr/>
                </a:tc>
                <a:tc>
                  <a:txBody>
                    <a:bodyPr/>
                    <a:lstStyle/>
                    <a:p>
                      <a:r>
                        <a:rPr lang="en-IN" dirty="0" err="1"/>
                        <a:t>hueSaturationValue</a:t>
                      </a:r>
                      <a:endParaRPr lang="en-IN" dirty="0"/>
                    </a:p>
                  </a:txBody>
                  <a:tcPr/>
                </a:tc>
                <a:extLst>
                  <a:ext uri="{0D108BD9-81ED-4DB2-BD59-A6C34878D82A}">
                    <a16:rowId xmlns:a16="http://schemas.microsoft.com/office/drawing/2014/main" val="1441166250"/>
                  </a:ext>
                </a:extLst>
              </a:tr>
              <a:tr h="370840">
                <a:tc>
                  <a:txBody>
                    <a:bodyPr/>
                    <a:lstStyle/>
                    <a:p>
                      <a:r>
                        <a:rPr lang="en-US" dirty="0"/>
                        <a:t>10,11</a:t>
                      </a:r>
                      <a:endParaRPr lang="en-IN" dirty="0"/>
                    </a:p>
                  </a:txBody>
                  <a:tcPr/>
                </a:tc>
                <a:tc>
                  <a:txBody>
                    <a:bodyPr/>
                    <a:lstStyle/>
                    <a:p>
                      <a:r>
                        <a:rPr lang="en-IN" dirty="0" err="1"/>
                        <a:t>elasticTransform</a:t>
                      </a:r>
                      <a:endParaRPr lang="en-IN" dirty="0"/>
                    </a:p>
                  </a:txBody>
                  <a:tcPr/>
                </a:tc>
                <a:extLst>
                  <a:ext uri="{0D108BD9-81ED-4DB2-BD59-A6C34878D82A}">
                    <a16:rowId xmlns:a16="http://schemas.microsoft.com/office/drawing/2014/main" val="9411040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opticalDistortion</a:t>
                      </a:r>
                      <a:endParaRPr lang="en-IN" dirty="0"/>
                    </a:p>
                  </a:txBody>
                  <a:tcPr/>
                </a:tc>
                <a:extLst>
                  <a:ext uri="{0D108BD9-81ED-4DB2-BD59-A6C34878D82A}">
                    <a16:rowId xmlns:a16="http://schemas.microsoft.com/office/drawing/2014/main" val="145852210"/>
                  </a:ext>
                </a:extLst>
              </a:tr>
              <a:tr h="370840">
                <a:tc>
                  <a:txBody>
                    <a:bodyPr/>
                    <a:lstStyle/>
                    <a:p>
                      <a:r>
                        <a:rPr lang="en-US" dirty="0"/>
                        <a:t>14,15</a:t>
                      </a:r>
                      <a:endParaRPr lang="en-IN" dirty="0"/>
                    </a:p>
                  </a:txBody>
                  <a:tcPr/>
                </a:tc>
                <a:tc>
                  <a:txBody>
                    <a:bodyPr/>
                    <a:lstStyle/>
                    <a:p>
                      <a:r>
                        <a:rPr lang="en-IN" dirty="0" err="1"/>
                        <a:t>randomBrightnessContrast</a:t>
                      </a:r>
                      <a:endParaRPr lang="en-IN" dirty="0"/>
                    </a:p>
                  </a:txBody>
                  <a:tcPr/>
                </a:tc>
                <a:extLst>
                  <a:ext uri="{0D108BD9-81ED-4DB2-BD59-A6C34878D82A}">
                    <a16:rowId xmlns:a16="http://schemas.microsoft.com/office/drawing/2014/main" val="3485783312"/>
                  </a:ext>
                </a:extLst>
              </a:tr>
            </a:tbl>
          </a:graphicData>
        </a:graphic>
      </p:graphicFrame>
      <p:sp>
        <p:nvSpPr>
          <p:cNvPr id="15" name="Footer Placeholder 14">
            <a:extLst>
              <a:ext uri="{FF2B5EF4-FFF2-40B4-BE49-F238E27FC236}">
                <a16:creationId xmlns:a16="http://schemas.microsoft.com/office/drawing/2014/main" id="{CDE95E50-CFE5-2A3E-526E-404F5EA0671D}"/>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266759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US" altLang="en-US" sz="3200" dirty="0">
                <a:latin typeface="Times New Roman" panose="02020603050405020304" pitchFamily="18" charset="0"/>
                <a:cs typeface="Times New Roman" panose="02020603050405020304" pitchFamily="18" charset="0"/>
              </a:rPr>
              <a:t>Experiment 2</a:t>
            </a:r>
            <a:endParaRPr lang="en-IN" altLang="en-US" sz="3200"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808355" y="1524635"/>
            <a:ext cx="6873240" cy="7119620"/>
          </a:xfrm>
          <a:prstGeom prst="rect">
            <a:avLst/>
          </a:prstGeom>
          <a:noFill/>
        </p:spPr>
        <p:txBody>
          <a:bodyPr wrap="square" rtlCol="0">
            <a:noAutofit/>
          </a:bodyPr>
          <a:lstStyle/>
          <a:p>
            <a:pPr marL="285750" indent="-285750">
              <a:buFont typeface="Arial" panose="020B0604020202020204" pitchFamily="34" charset="0"/>
              <a:buChar char="•"/>
            </a:pPr>
            <a:r>
              <a:rPr lang="en-IN" altLang="en-US" sz="1700" dirty="0"/>
              <a:t>Removed all the pristine images.</a:t>
            </a:r>
          </a:p>
          <a:p>
            <a:pPr marL="285750" indent="-285750">
              <a:buFont typeface="Arial" panose="020B0604020202020204" pitchFamily="34" charset="0"/>
              <a:buChar char="•"/>
            </a:pPr>
            <a:r>
              <a:rPr lang="en-IN" altLang="en-US" sz="1700" dirty="0"/>
              <a:t>Trained on the same model architecture without augmented data.</a:t>
            </a:r>
          </a:p>
          <a:p>
            <a:pPr marL="285750" indent="-285750">
              <a:buFont typeface="Arial" panose="020B0604020202020204" pitchFamily="34" charset="0"/>
              <a:buChar char="•"/>
            </a:pPr>
            <a:r>
              <a:rPr lang="en-IN" altLang="en-US" sz="1700" dirty="0"/>
              <a:t>Improved Performance Metrics (Overall Model):</a:t>
            </a:r>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285750" indent="-285750">
              <a:buFont typeface="Arial" panose="020B0604020202020204" pitchFamily="34" charset="0"/>
              <a:buChar char="•"/>
            </a:pPr>
            <a:r>
              <a:rPr lang="en-IN" altLang="en-US" sz="1700" dirty="0"/>
              <a:t>Inference: Removing pristine images improves model performance.</a:t>
            </a:r>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r>
              <a:rPr lang="en-IN" altLang="en-US" sz="1700" dirty="0"/>
              <a:t>Predictions : </a:t>
            </a:r>
          </a:p>
          <a:p>
            <a:pPr marL="285750" indent="-285750">
              <a:buFont typeface="Arial" panose="020B0604020202020204" pitchFamily="34" charset="0"/>
              <a:buChar char="•"/>
            </a:pPr>
            <a:r>
              <a:rPr lang="en-IN" altLang="en-US" sz="1700" dirty="0"/>
              <a:t>Real: </a:t>
            </a:r>
            <a:r>
              <a:rPr lang="en-IN" altLang="en-US" sz="1700" dirty="0" err="1"/>
              <a:t>Acc</a:t>
            </a:r>
            <a:r>
              <a:rPr lang="en-IN" altLang="en-US" sz="1700" dirty="0"/>
              <a:t> : 62.77%	loss = 1.914</a:t>
            </a:r>
          </a:p>
          <a:p>
            <a:pPr marL="285750" indent="-285750">
              <a:buFont typeface="Arial" panose="020B0604020202020204" pitchFamily="34" charset="0"/>
              <a:buChar char="•"/>
            </a:pPr>
            <a:r>
              <a:rPr lang="en-IN" altLang="en-US" sz="1700" dirty="0"/>
              <a:t>Fake : </a:t>
            </a:r>
            <a:r>
              <a:rPr lang="en-IN" altLang="en-US" sz="1700" dirty="0" err="1"/>
              <a:t>Acc</a:t>
            </a:r>
            <a:r>
              <a:rPr lang="en-IN" altLang="en-US" sz="1700" dirty="0"/>
              <a:t> :</a:t>
            </a:r>
            <a:r>
              <a:rPr lang="en-US" altLang="en-US" sz="1700" dirty="0"/>
              <a:t>63.47 % 	loss  = 1.8535</a:t>
            </a:r>
            <a:endParaRPr lang="en-IN" altLang="en-US" sz="1700" dirty="0"/>
          </a:p>
        </p:txBody>
      </p:sp>
      <p:sp>
        <p:nvSpPr>
          <p:cNvPr id="2" name="Date Placeholder 1">
            <a:extLst>
              <a:ext uri="{FF2B5EF4-FFF2-40B4-BE49-F238E27FC236}">
                <a16:creationId xmlns:a16="http://schemas.microsoft.com/office/drawing/2014/main" id="{A1AC5404-849F-A7EB-5890-CDA05C128B79}"/>
              </a:ext>
            </a:extLst>
          </p:cNvPr>
          <p:cNvSpPr>
            <a:spLocks noGrp="1"/>
          </p:cNvSpPr>
          <p:nvPr>
            <p:ph type="dt" sz="half" idx="10"/>
          </p:nvPr>
        </p:nvSpPr>
        <p:spPr/>
        <p:txBody>
          <a:bodyPr/>
          <a:lstStyle/>
          <a:p>
            <a:fld id="{9A0AC543-A437-492D-A1CF-C07A18BE0F36}" type="datetime1">
              <a:rPr lang="en-IN" smtClean="0"/>
              <a:t>29-10-2024</a:t>
            </a:fld>
            <a:endParaRPr lang="en-IN"/>
          </a:p>
        </p:txBody>
      </p:sp>
      <p:sp>
        <p:nvSpPr>
          <p:cNvPr id="4" name="Footer Placeholder 3">
            <a:extLst>
              <a:ext uri="{FF2B5EF4-FFF2-40B4-BE49-F238E27FC236}">
                <a16:creationId xmlns:a16="http://schemas.microsoft.com/office/drawing/2014/main" id="{C99DE584-AEA5-EA36-B982-FDE9D4C89876}"/>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7DFC1C87-7EAC-D6F3-46B1-9CB31E9387D5}"/>
              </a:ext>
            </a:extLst>
          </p:cNvPr>
          <p:cNvSpPr>
            <a:spLocks noGrp="1"/>
          </p:cNvSpPr>
          <p:nvPr>
            <p:ph type="sldNum" sz="quarter" idx="12"/>
          </p:nvPr>
        </p:nvSpPr>
        <p:spPr/>
        <p:txBody>
          <a:bodyPr/>
          <a:lstStyle/>
          <a:p>
            <a:fld id="{1AE95ADE-E3AE-46D8-B752-ABF6645AD716}" type="slidenum">
              <a:rPr lang="en-IN" smtClean="0"/>
              <a:t>27</a:t>
            </a:fld>
            <a:endParaRPr lang="en-IN"/>
          </a:p>
        </p:txBody>
      </p:sp>
      <p:graphicFrame>
        <p:nvGraphicFramePr>
          <p:cNvPr id="8" name="Table 7">
            <a:extLst>
              <a:ext uri="{FF2B5EF4-FFF2-40B4-BE49-F238E27FC236}">
                <a16:creationId xmlns:a16="http://schemas.microsoft.com/office/drawing/2014/main" id="{2C7C8A63-C12B-78DE-32E1-70109C9A6F8B}"/>
              </a:ext>
            </a:extLst>
          </p:cNvPr>
          <p:cNvGraphicFramePr>
            <a:graphicFrameLocks noGrp="1"/>
          </p:cNvGraphicFramePr>
          <p:nvPr>
            <p:extLst>
              <p:ext uri="{D42A27DB-BD31-4B8C-83A1-F6EECF244321}">
                <p14:modId xmlns:p14="http://schemas.microsoft.com/office/powerpoint/2010/main" val="3786247093"/>
              </p:ext>
            </p:extLst>
          </p:nvPr>
        </p:nvGraphicFramePr>
        <p:xfrm>
          <a:off x="1153212" y="2759076"/>
          <a:ext cx="4070165" cy="1483360"/>
        </p:xfrm>
        <a:graphic>
          <a:graphicData uri="http://schemas.openxmlformats.org/drawingml/2006/table">
            <a:tbl>
              <a:tblPr firstRow="1" bandRow="1">
                <a:tableStyleId>{93296810-A885-4BE3-A3E7-6D5BEEA58F35}</a:tableStyleId>
              </a:tblPr>
              <a:tblGrid>
                <a:gridCol w="1785856">
                  <a:extLst>
                    <a:ext uri="{9D8B030D-6E8A-4147-A177-3AD203B41FA5}">
                      <a16:colId xmlns:a16="http://schemas.microsoft.com/office/drawing/2014/main" val="4082286781"/>
                    </a:ext>
                  </a:extLst>
                </a:gridCol>
                <a:gridCol w="1105959">
                  <a:extLst>
                    <a:ext uri="{9D8B030D-6E8A-4147-A177-3AD203B41FA5}">
                      <a16:colId xmlns:a16="http://schemas.microsoft.com/office/drawing/2014/main" val="1070376678"/>
                    </a:ext>
                  </a:extLst>
                </a:gridCol>
                <a:gridCol w="1178350">
                  <a:extLst>
                    <a:ext uri="{9D8B030D-6E8A-4147-A177-3AD203B41FA5}">
                      <a16:colId xmlns:a16="http://schemas.microsoft.com/office/drawing/2014/main" val="4159034397"/>
                    </a:ext>
                  </a:extLst>
                </a:gridCol>
              </a:tblGrid>
              <a:tr h="370840">
                <a:tc>
                  <a:txBody>
                    <a:bodyPr/>
                    <a:lstStyle/>
                    <a:p>
                      <a:endParaRPr lang="en-IN" dirty="0"/>
                    </a:p>
                  </a:txBody>
                  <a:tcPr/>
                </a:tc>
                <a:tc>
                  <a:txBody>
                    <a:bodyPr/>
                    <a:lstStyle/>
                    <a:p>
                      <a:r>
                        <a:rPr lang="en-US" dirty="0"/>
                        <a:t>Accuracy</a:t>
                      </a:r>
                      <a:endParaRPr lang="en-IN" dirty="0"/>
                    </a:p>
                  </a:txBody>
                  <a:tcPr/>
                </a:tc>
                <a:tc>
                  <a:txBody>
                    <a:bodyPr/>
                    <a:lstStyle/>
                    <a:p>
                      <a:r>
                        <a:rPr lang="en-US" dirty="0"/>
                        <a:t>loss</a:t>
                      </a:r>
                      <a:endParaRPr lang="en-IN" dirty="0"/>
                    </a:p>
                  </a:txBody>
                  <a:tcPr/>
                </a:tc>
                <a:extLst>
                  <a:ext uri="{0D108BD9-81ED-4DB2-BD59-A6C34878D82A}">
                    <a16:rowId xmlns:a16="http://schemas.microsoft.com/office/drawing/2014/main" val="3946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Data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75.72%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1.141</a:t>
                      </a:r>
                      <a:endParaRPr lang="en-IN" dirty="0"/>
                    </a:p>
                  </a:txBody>
                  <a:tcPr/>
                </a:tc>
                <a:extLst>
                  <a:ext uri="{0D108BD9-81ED-4DB2-BD59-A6C34878D82A}">
                    <a16:rowId xmlns:a16="http://schemas.microsoft.com/office/drawing/2014/main" val="1221002215"/>
                  </a:ext>
                </a:extLst>
              </a:tr>
              <a:tr h="370840">
                <a:tc>
                  <a:txBody>
                    <a:bodyPr/>
                    <a:lstStyle/>
                    <a:p>
                      <a:r>
                        <a:rPr lang="en-US" dirty="0"/>
                        <a:t>Validation Data</a:t>
                      </a:r>
                      <a:endParaRPr lang="en-IN" dirty="0"/>
                    </a:p>
                  </a:txBody>
                  <a:tcPr/>
                </a:tc>
                <a:tc>
                  <a:txBody>
                    <a:bodyPr/>
                    <a:lstStyle/>
                    <a:p>
                      <a:r>
                        <a:rPr lang="en-US" dirty="0"/>
                        <a:t>72.84%</a:t>
                      </a:r>
                      <a:endParaRPr lang="en-IN" dirty="0"/>
                    </a:p>
                  </a:txBody>
                  <a:tcPr/>
                </a:tc>
                <a:tc>
                  <a:txBody>
                    <a:bodyPr/>
                    <a:lstStyle/>
                    <a:p>
                      <a:r>
                        <a:rPr lang="en-US" dirty="0"/>
                        <a:t>1.290</a:t>
                      </a:r>
                      <a:endParaRPr lang="en-IN" dirty="0"/>
                    </a:p>
                  </a:txBody>
                  <a:tcPr/>
                </a:tc>
                <a:extLst>
                  <a:ext uri="{0D108BD9-81ED-4DB2-BD59-A6C34878D82A}">
                    <a16:rowId xmlns:a16="http://schemas.microsoft.com/office/drawing/2014/main" val="1933895622"/>
                  </a:ext>
                </a:extLst>
              </a:tr>
              <a:tr h="370840">
                <a:tc>
                  <a:txBody>
                    <a:bodyPr/>
                    <a:lstStyle/>
                    <a:p>
                      <a:r>
                        <a:rPr lang="en-US" dirty="0"/>
                        <a:t>Test Data</a:t>
                      </a:r>
                      <a:endParaRPr lang="en-IN" dirty="0"/>
                    </a:p>
                  </a:txBody>
                  <a:tcPr/>
                </a:tc>
                <a:tc>
                  <a:txBody>
                    <a:bodyPr/>
                    <a:lstStyle/>
                    <a:p>
                      <a:r>
                        <a:rPr lang="en-US" dirty="0"/>
                        <a:t>63.4%</a:t>
                      </a:r>
                      <a:endParaRPr lang="en-IN" dirty="0"/>
                    </a:p>
                  </a:txBody>
                  <a:tcPr/>
                </a:tc>
                <a:tc>
                  <a:txBody>
                    <a:bodyPr/>
                    <a:lstStyle/>
                    <a:p>
                      <a:r>
                        <a:rPr lang="en-US" dirty="0"/>
                        <a:t>1.914</a:t>
                      </a:r>
                      <a:endParaRPr lang="en-IN" dirty="0"/>
                    </a:p>
                  </a:txBody>
                  <a:tcPr/>
                </a:tc>
                <a:extLst>
                  <a:ext uri="{0D108BD9-81ED-4DB2-BD59-A6C34878D82A}">
                    <a16:rowId xmlns:a16="http://schemas.microsoft.com/office/drawing/2014/main" val="3033979745"/>
                  </a:ext>
                </a:extLst>
              </a:tr>
            </a:tbl>
          </a:graphicData>
        </a:graphic>
      </p:graphicFrame>
    </p:spTree>
    <p:extLst>
      <p:ext uri="{BB962C8B-B14F-4D97-AF65-F5344CB8AC3E}">
        <p14:creationId xmlns:p14="http://schemas.microsoft.com/office/powerpoint/2010/main" val="3215579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87B7-8D87-2C70-34F2-48D32FB61D17}"/>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D1DEEB26-4C80-C98B-0C37-C5E2185D4991}"/>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7734DFEF-6709-ED62-5342-1BCEBCCCAAFC}"/>
              </a:ext>
            </a:extLst>
          </p:cNvPr>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A01CE8F5-D715-7A6E-C50C-F702D50CB365}"/>
              </a:ext>
            </a:extLst>
          </p:cNvPr>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Observations</a:t>
            </a:r>
          </a:p>
        </p:txBody>
      </p:sp>
      <p:sp>
        <p:nvSpPr>
          <p:cNvPr id="3" name="Text Box 2">
            <a:extLst>
              <a:ext uri="{FF2B5EF4-FFF2-40B4-BE49-F238E27FC236}">
                <a16:creationId xmlns:a16="http://schemas.microsoft.com/office/drawing/2014/main" id="{739B4B9D-9C13-A0E0-7C6E-4DB035FED741}"/>
              </a:ext>
            </a:extLst>
          </p:cNvPr>
          <p:cNvSpPr txBox="1"/>
          <p:nvPr/>
        </p:nvSpPr>
        <p:spPr>
          <a:xfrm>
            <a:off x="808355" y="1524635"/>
            <a:ext cx="6873240" cy="7119620"/>
          </a:xfrm>
          <a:prstGeom prst="rect">
            <a:avLst/>
          </a:prstGeom>
          <a:noFill/>
        </p:spPr>
        <p:txBody>
          <a:bodyPr wrap="square" rtlCol="0">
            <a:noAutofit/>
          </a:bodyPr>
          <a:lstStyle/>
          <a:p>
            <a:endParaRPr lang="en-IN" altLang="en-US" sz="1700" dirty="0"/>
          </a:p>
          <a:p>
            <a:endParaRPr lang="en-IN" altLang="en-US" sz="1700" dirty="0"/>
          </a:p>
          <a:p>
            <a:endParaRPr lang="en-IN" altLang="en-US" sz="1700" dirty="0"/>
          </a:p>
        </p:txBody>
      </p:sp>
      <p:sp>
        <p:nvSpPr>
          <p:cNvPr id="2" name="Date Placeholder 1">
            <a:extLst>
              <a:ext uri="{FF2B5EF4-FFF2-40B4-BE49-F238E27FC236}">
                <a16:creationId xmlns:a16="http://schemas.microsoft.com/office/drawing/2014/main" id="{98AAC487-F257-45D9-210C-53DB1EDDE7EF}"/>
              </a:ext>
            </a:extLst>
          </p:cNvPr>
          <p:cNvSpPr>
            <a:spLocks noGrp="1"/>
          </p:cNvSpPr>
          <p:nvPr>
            <p:ph type="dt" sz="half" idx="10"/>
          </p:nvPr>
        </p:nvSpPr>
        <p:spPr/>
        <p:txBody>
          <a:bodyPr/>
          <a:lstStyle/>
          <a:p>
            <a:fld id="{42290013-24D5-4E1B-ACA8-0021413181A5}" type="datetime1">
              <a:rPr lang="en-IN" smtClean="0"/>
              <a:t>29-10-2024</a:t>
            </a:fld>
            <a:endParaRPr lang="en-IN"/>
          </a:p>
        </p:txBody>
      </p:sp>
      <p:sp>
        <p:nvSpPr>
          <p:cNvPr id="4" name="Footer Placeholder 3">
            <a:extLst>
              <a:ext uri="{FF2B5EF4-FFF2-40B4-BE49-F238E27FC236}">
                <a16:creationId xmlns:a16="http://schemas.microsoft.com/office/drawing/2014/main" id="{FE1281A6-09D0-02AD-C255-16DB6D7B4C20}"/>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5A399772-134E-D811-A860-4806D54335E6}"/>
              </a:ext>
            </a:extLst>
          </p:cNvPr>
          <p:cNvSpPr>
            <a:spLocks noGrp="1"/>
          </p:cNvSpPr>
          <p:nvPr>
            <p:ph type="sldNum" sz="quarter" idx="12"/>
          </p:nvPr>
        </p:nvSpPr>
        <p:spPr/>
        <p:txBody>
          <a:bodyPr/>
          <a:lstStyle/>
          <a:p>
            <a:fld id="{1AE95ADE-E3AE-46D8-B752-ABF6645AD716}" type="slidenum">
              <a:rPr lang="en-IN" smtClean="0"/>
              <a:t>28</a:t>
            </a:fld>
            <a:endParaRPr lang="en-IN"/>
          </a:p>
        </p:txBody>
      </p:sp>
      <p:pic>
        <p:nvPicPr>
          <p:cNvPr id="7" name="Picture 6">
            <a:extLst>
              <a:ext uri="{FF2B5EF4-FFF2-40B4-BE49-F238E27FC236}">
                <a16:creationId xmlns:a16="http://schemas.microsoft.com/office/drawing/2014/main" id="{E91876CE-3E85-CA9F-3432-77B5DF22D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677" y="1671391"/>
            <a:ext cx="9458227" cy="2151747"/>
          </a:xfrm>
          <a:prstGeom prst="rect">
            <a:avLst/>
          </a:prstGeom>
        </p:spPr>
      </p:pic>
      <p:pic>
        <p:nvPicPr>
          <p:cNvPr id="9" name="Picture 8">
            <a:extLst>
              <a:ext uri="{FF2B5EF4-FFF2-40B4-BE49-F238E27FC236}">
                <a16:creationId xmlns:a16="http://schemas.microsoft.com/office/drawing/2014/main" id="{1CDAEBBF-DDD9-F0C5-D2A9-4E176C75F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676" y="3969894"/>
            <a:ext cx="9458227" cy="2158153"/>
          </a:xfrm>
          <a:prstGeom prst="rect">
            <a:avLst/>
          </a:prstGeom>
        </p:spPr>
      </p:pic>
    </p:spTree>
    <p:extLst>
      <p:ext uri="{BB962C8B-B14F-4D97-AF65-F5344CB8AC3E}">
        <p14:creationId xmlns:p14="http://schemas.microsoft.com/office/powerpoint/2010/main" val="4238950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3799E-EECF-E640-15A6-7B6FF799B784}"/>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880DE65C-B833-6507-4E2C-571AED11E363}"/>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794E56E7-1477-A891-402B-CA392B121817}"/>
              </a:ext>
            </a:extLst>
          </p:cNvPr>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832A0E6E-52D6-176A-FF07-3E5EE1F7C21C}"/>
              </a:ext>
            </a:extLst>
          </p:cNvPr>
          <p:cNvSpPr txBox="1"/>
          <p:nvPr/>
        </p:nvSpPr>
        <p:spPr>
          <a:xfrm>
            <a:off x="1382866" y="804534"/>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Performance Improvement</a:t>
            </a:r>
          </a:p>
        </p:txBody>
      </p:sp>
      <p:sp>
        <p:nvSpPr>
          <p:cNvPr id="3" name="Text Box 2">
            <a:extLst>
              <a:ext uri="{FF2B5EF4-FFF2-40B4-BE49-F238E27FC236}">
                <a16:creationId xmlns:a16="http://schemas.microsoft.com/office/drawing/2014/main" id="{48C52D79-2B4F-1658-93EB-89BF79C66F41}"/>
              </a:ext>
            </a:extLst>
          </p:cNvPr>
          <p:cNvSpPr txBox="1"/>
          <p:nvPr/>
        </p:nvSpPr>
        <p:spPr>
          <a:xfrm>
            <a:off x="1713018" y="1615478"/>
            <a:ext cx="8599905" cy="7119620"/>
          </a:xfrm>
          <a:prstGeom prst="rect">
            <a:avLst/>
          </a:prstGeom>
          <a:noFill/>
        </p:spPr>
        <p:txBody>
          <a:bodyPr wrap="square" rtlCol="0">
            <a:noAutofit/>
          </a:bodyPr>
          <a:lstStyle/>
          <a:p>
            <a:endParaRPr lang="en-IN" altLang="en-US" sz="1700" dirty="0"/>
          </a:p>
          <a:p>
            <a:pPr marL="285750" indent="-285750">
              <a:buFont typeface="Arial" panose="020B0604020202020204" pitchFamily="34" charset="0"/>
              <a:buChar char="•"/>
            </a:pPr>
            <a:r>
              <a:rPr lang="en-IN" altLang="en-US" sz="1700" dirty="0"/>
              <a:t>Trained on the same model architecture without augmented data.</a:t>
            </a:r>
          </a:p>
          <a:p>
            <a:pPr marL="285750" indent="-285750">
              <a:buFont typeface="Arial" panose="020B0604020202020204" pitchFamily="34" charset="0"/>
              <a:buChar char="•"/>
            </a:pPr>
            <a:r>
              <a:rPr lang="en-IN" altLang="en-US" sz="1700" dirty="0"/>
              <a:t>Improved Performance Metrics:</a:t>
            </a:r>
          </a:p>
          <a:p>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r>
              <a:rPr lang="en-IN" altLang="en-US" sz="1700" dirty="0"/>
              <a:t>Inference: Removing augmented images improves model performance.</a:t>
            </a:r>
          </a:p>
          <a:p>
            <a:pPr marL="285750" indent="-285750">
              <a:buFont typeface="Arial" panose="020B0604020202020204" pitchFamily="34" charset="0"/>
              <a:buChar char="•"/>
            </a:pPr>
            <a:r>
              <a:rPr lang="en-IN" altLang="en-US" sz="1700" dirty="0"/>
              <a:t>Conclusion: Data augmentation needs refined handling to avoid adverse effects on accuracy.</a:t>
            </a:r>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r>
              <a:rPr lang="en-IN" altLang="en-US" sz="1700" dirty="0"/>
              <a:t>Real :  </a:t>
            </a:r>
            <a:r>
              <a:rPr lang="en-IN" altLang="en-US" sz="1700" dirty="0" err="1"/>
              <a:t>Acc</a:t>
            </a:r>
            <a:r>
              <a:rPr lang="en-IN" altLang="en-US" sz="1700" dirty="0"/>
              <a:t> - 88.47% 	loss – 0.398</a:t>
            </a:r>
          </a:p>
          <a:p>
            <a:pPr marL="285750" indent="-285750">
              <a:buFont typeface="Arial" panose="020B0604020202020204" pitchFamily="34" charset="0"/>
              <a:buChar char="•"/>
            </a:pPr>
            <a:r>
              <a:rPr lang="en-IN" altLang="en-US" sz="1700" dirty="0"/>
              <a:t>Fake: </a:t>
            </a:r>
            <a:r>
              <a:rPr lang="en-IN" altLang="en-US" sz="1700" dirty="0" err="1"/>
              <a:t>Acc</a:t>
            </a:r>
            <a:r>
              <a:rPr lang="en-IN" altLang="en-US" sz="1700" dirty="0"/>
              <a:t>: 88.43%	loss – 0.4182</a:t>
            </a:r>
          </a:p>
        </p:txBody>
      </p:sp>
      <p:sp>
        <p:nvSpPr>
          <p:cNvPr id="6" name="Date Placeholder 5">
            <a:extLst>
              <a:ext uri="{FF2B5EF4-FFF2-40B4-BE49-F238E27FC236}">
                <a16:creationId xmlns:a16="http://schemas.microsoft.com/office/drawing/2014/main" id="{FEBC843E-517A-35FD-75D0-84F4B27C9678}"/>
              </a:ext>
            </a:extLst>
          </p:cNvPr>
          <p:cNvSpPr>
            <a:spLocks noGrp="1"/>
          </p:cNvSpPr>
          <p:nvPr>
            <p:ph type="dt" sz="half" idx="10"/>
          </p:nvPr>
        </p:nvSpPr>
        <p:spPr/>
        <p:txBody>
          <a:bodyPr/>
          <a:lstStyle/>
          <a:p>
            <a:fld id="{61B478BB-4EBB-4D09-B027-73DB1AA9DEF8}" type="datetime1">
              <a:rPr lang="en-IN" smtClean="0"/>
              <a:t>29-10-2024</a:t>
            </a:fld>
            <a:endParaRPr lang="en-IN"/>
          </a:p>
        </p:txBody>
      </p:sp>
      <p:sp>
        <p:nvSpPr>
          <p:cNvPr id="7" name="Footer Placeholder 6">
            <a:extLst>
              <a:ext uri="{FF2B5EF4-FFF2-40B4-BE49-F238E27FC236}">
                <a16:creationId xmlns:a16="http://schemas.microsoft.com/office/drawing/2014/main" id="{A921EF19-36D7-BC5E-B2D1-53D396C455E7}"/>
              </a:ext>
            </a:extLst>
          </p:cNvPr>
          <p:cNvSpPr>
            <a:spLocks noGrp="1"/>
          </p:cNvSpPr>
          <p:nvPr>
            <p:ph type="ftr" sz="quarter" idx="11"/>
          </p:nvPr>
        </p:nvSpPr>
        <p:spPr/>
        <p:txBody>
          <a:bodyPr/>
          <a:lstStyle/>
          <a:p>
            <a:r>
              <a:rPr lang="en-IN"/>
              <a:t>Team -31</a:t>
            </a:r>
          </a:p>
        </p:txBody>
      </p:sp>
      <p:sp>
        <p:nvSpPr>
          <p:cNvPr id="8" name="Slide Number Placeholder 7">
            <a:extLst>
              <a:ext uri="{FF2B5EF4-FFF2-40B4-BE49-F238E27FC236}">
                <a16:creationId xmlns:a16="http://schemas.microsoft.com/office/drawing/2014/main" id="{53A8A69F-EC24-5C41-E1A3-8C02C637258B}"/>
              </a:ext>
            </a:extLst>
          </p:cNvPr>
          <p:cNvSpPr>
            <a:spLocks noGrp="1"/>
          </p:cNvSpPr>
          <p:nvPr>
            <p:ph type="sldNum" sz="quarter" idx="12"/>
          </p:nvPr>
        </p:nvSpPr>
        <p:spPr/>
        <p:txBody>
          <a:bodyPr/>
          <a:lstStyle/>
          <a:p>
            <a:fld id="{1AE95ADE-E3AE-46D8-B752-ABF6645AD716}" type="slidenum">
              <a:rPr lang="en-IN" smtClean="0"/>
              <a:t>29</a:t>
            </a:fld>
            <a:endParaRPr lang="en-IN"/>
          </a:p>
        </p:txBody>
      </p:sp>
      <p:graphicFrame>
        <p:nvGraphicFramePr>
          <p:cNvPr id="12" name="Table 11">
            <a:extLst>
              <a:ext uri="{FF2B5EF4-FFF2-40B4-BE49-F238E27FC236}">
                <a16:creationId xmlns:a16="http://schemas.microsoft.com/office/drawing/2014/main" id="{F469A32B-32E7-D670-AD89-9496C7CE4F54}"/>
              </a:ext>
            </a:extLst>
          </p:cNvPr>
          <p:cNvGraphicFramePr>
            <a:graphicFrameLocks noGrp="1"/>
          </p:cNvGraphicFramePr>
          <p:nvPr>
            <p:extLst>
              <p:ext uri="{D42A27DB-BD31-4B8C-83A1-F6EECF244321}">
                <p14:modId xmlns:p14="http://schemas.microsoft.com/office/powerpoint/2010/main" val="49012346"/>
              </p:ext>
            </p:extLst>
          </p:nvPr>
        </p:nvGraphicFramePr>
        <p:xfrm>
          <a:off x="2663393" y="2520002"/>
          <a:ext cx="2891815" cy="1483360"/>
        </p:xfrm>
        <a:graphic>
          <a:graphicData uri="http://schemas.openxmlformats.org/drawingml/2006/table">
            <a:tbl>
              <a:tblPr firstRow="1" bandRow="1">
                <a:tableStyleId>{93296810-A885-4BE3-A3E7-6D5BEEA58F35}</a:tableStyleId>
              </a:tblPr>
              <a:tblGrid>
                <a:gridCol w="1785856">
                  <a:extLst>
                    <a:ext uri="{9D8B030D-6E8A-4147-A177-3AD203B41FA5}">
                      <a16:colId xmlns:a16="http://schemas.microsoft.com/office/drawing/2014/main" val="4082286781"/>
                    </a:ext>
                  </a:extLst>
                </a:gridCol>
                <a:gridCol w="1105959">
                  <a:extLst>
                    <a:ext uri="{9D8B030D-6E8A-4147-A177-3AD203B41FA5}">
                      <a16:colId xmlns:a16="http://schemas.microsoft.com/office/drawing/2014/main" val="1070376678"/>
                    </a:ext>
                  </a:extLst>
                </a:gridCol>
              </a:tblGrid>
              <a:tr h="370840">
                <a:tc>
                  <a:txBody>
                    <a:bodyPr/>
                    <a:lstStyle/>
                    <a:p>
                      <a:endParaRPr lang="en-IN" dirty="0"/>
                    </a:p>
                  </a:txBody>
                  <a:tcPr/>
                </a:tc>
                <a:tc>
                  <a:txBody>
                    <a:bodyPr/>
                    <a:lstStyle/>
                    <a:p>
                      <a:r>
                        <a:rPr lang="en-US" dirty="0"/>
                        <a:t>Accuracy</a:t>
                      </a:r>
                      <a:endParaRPr lang="en-IN" dirty="0"/>
                    </a:p>
                  </a:txBody>
                  <a:tcPr/>
                </a:tc>
                <a:extLst>
                  <a:ext uri="{0D108BD9-81ED-4DB2-BD59-A6C34878D82A}">
                    <a16:rowId xmlns:a16="http://schemas.microsoft.com/office/drawing/2014/main" val="3946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Data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86.77%</a:t>
                      </a:r>
                      <a:endParaRPr lang="en-IN" dirty="0"/>
                    </a:p>
                  </a:txBody>
                  <a:tcPr/>
                </a:tc>
                <a:extLst>
                  <a:ext uri="{0D108BD9-81ED-4DB2-BD59-A6C34878D82A}">
                    <a16:rowId xmlns:a16="http://schemas.microsoft.com/office/drawing/2014/main" val="1221002215"/>
                  </a:ext>
                </a:extLst>
              </a:tr>
              <a:tr h="370840">
                <a:tc>
                  <a:txBody>
                    <a:bodyPr/>
                    <a:lstStyle/>
                    <a:p>
                      <a:r>
                        <a:rPr lang="en-US" dirty="0"/>
                        <a:t>Validation Data</a:t>
                      </a:r>
                      <a:endParaRPr lang="en-IN" dirty="0"/>
                    </a:p>
                  </a:txBody>
                  <a:tcPr/>
                </a:tc>
                <a:tc>
                  <a:txBody>
                    <a:bodyPr/>
                    <a:lstStyle/>
                    <a:p>
                      <a:r>
                        <a:rPr lang="en-US" dirty="0"/>
                        <a:t>84.31%</a:t>
                      </a:r>
                      <a:endParaRPr lang="en-IN" dirty="0"/>
                    </a:p>
                  </a:txBody>
                  <a:tcPr/>
                </a:tc>
                <a:extLst>
                  <a:ext uri="{0D108BD9-81ED-4DB2-BD59-A6C34878D82A}">
                    <a16:rowId xmlns:a16="http://schemas.microsoft.com/office/drawing/2014/main" val="1933895622"/>
                  </a:ext>
                </a:extLst>
              </a:tr>
              <a:tr h="370840">
                <a:tc>
                  <a:txBody>
                    <a:bodyPr/>
                    <a:lstStyle/>
                    <a:p>
                      <a:r>
                        <a:rPr lang="en-US" dirty="0"/>
                        <a:t>Test Data</a:t>
                      </a:r>
                      <a:endParaRPr lang="en-IN" dirty="0"/>
                    </a:p>
                  </a:txBody>
                  <a:tcPr/>
                </a:tc>
                <a:tc>
                  <a:txBody>
                    <a:bodyPr/>
                    <a:lstStyle/>
                    <a:p>
                      <a:r>
                        <a:rPr lang="en-US" dirty="0"/>
                        <a:t>88.4%</a:t>
                      </a:r>
                      <a:endParaRPr lang="en-IN" dirty="0"/>
                    </a:p>
                  </a:txBody>
                  <a:tcPr/>
                </a:tc>
                <a:extLst>
                  <a:ext uri="{0D108BD9-81ED-4DB2-BD59-A6C34878D82A}">
                    <a16:rowId xmlns:a16="http://schemas.microsoft.com/office/drawing/2014/main" val="3033979745"/>
                  </a:ext>
                </a:extLst>
              </a:tr>
            </a:tbl>
          </a:graphicData>
        </a:graphic>
      </p:graphicFrame>
    </p:spTree>
    <p:extLst>
      <p:ext uri="{BB962C8B-B14F-4D97-AF65-F5344CB8AC3E}">
        <p14:creationId xmlns:p14="http://schemas.microsoft.com/office/powerpoint/2010/main" val="372298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71436" y="226243"/>
            <a:ext cx="12049128" cy="6603183"/>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7DE8C299-2D97-4048-8CBA-403BE06E9487}"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3" name="Rectangles 3">
            <a:extLst>
              <a:ext uri="{FF2B5EF4-FFF2-40B4-BE49-F238E27FC236}">
                <a16:creationId xmlns:a16="http://schemas.microsoft.com/office/drawing/2014/main" id="{02D66C70-86F5-805F-25FC-F13E99894312}"/>
              </a:ext>
            </a:extLst>
          </p:cNvPr>
          <p:cNvSpPr/>
          <p:nvPr/>
        </p:nvSpPr>
        <p:spPr>
          <a:xfrm>
            <a:off x="4191635" y="582930"/>
            <a:ext cx="4515485" cy="62865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Image Forgery Techniques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s 4">
            <a:extLst>
              <a:ext uri="{FF2B5EF4-FFF2-40B4-BE49-F238E27FC236}">
                <a16:creationId xmlns:a16="http://schemas.microsoft.com/office/drawing/2014/main" id="{5272FC24-8F27-90CA-E4FE-79B342F1BDC3}"/>
              </a:ext>
            </a:extLst>
          </p:cNvPr>
          <p:cNvSpPr/>
          <p:nvPr/>
        </p:nvSpPr>
        <p:spPr>
          <a:xfrm>
            <a:off x="803910" y="2623185"/>
            <a:ext cx="1675765" cy="89154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Image</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Retouching</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s 5">
            <a:extLst>
              <a:ext uri="{FF2B5EF4-FFF2-40B4-BE49-F238E27FC236}">
                <a16:creationId xmlns:a16="http://schemas.microsoft.com/office/drawing/2014/main" id="{EAA3EF3B-B987-1789-DEAF-4B40073F0187}"/>
              </a:ext>
            </a:extLst>
          </p:cNvPr>
          <p:cNvSpPr/>
          <p:nvPr/>
        </p:nvSpPr>
        <p:spPr>
          <a:xfrm>
            <a:off x="2804160" y="2623185"/>
            <a:ext cx="1387475" cy="89154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Image</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Splicing</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s 14">
            <a:extLst>
              <a:ext uri="{FF2B5EF4-FFF2-40B4-BE49-F238E27FC236}">
                <a16:creationId xmlns:a16="http://schemas.microsoft.com/office/drawing/2014/main" id="{634C0053-3C54-A3FE-8F40-F3A838C1DE43}"/>
              </a:ext>
            </a:extLst>
          </p:cNvPr>
          <p:cNvSpPr/>
          <p:nvPr/>
        </p:nvSpPr>
        <p:spPr>
          <a:xfrm>
            <a:off x="8476301" y="2615258"/>
            <a:ext cx="1439545" cy="890905"/>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Copy-Move</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s 15">
            <a:extLst>
              <a:ext uri="{FF2B5EF4-FFF2-40B4-BE49-F238E27FC236}">
                <a16:creationId xmlns:a16="http://schemas.microsoft.com/office/drawing/2014/main" id="{4FC0B78E-42F5-195B-77A3-BBA31D6935C2}"/>
              </a:ext>
            </a:extLst>
          </p:cNvPr>
          <p:cNvSpPr/>
          <p:nvPr/>
        </p:nvSpPr>
        <p:spPr>
          <a:xfrm>
            <a:off x="4481195" y="2623185"/>
            <a:ext cx="1671320" cy="89154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Image</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Morphing</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s 16">
            <a:extLst>
              <a:ext uri="{FF2B5EF4-FFF2-40B4-BE49-F238E27FC236}">
                <a16:creationId xmlns:a16="http://schemas.microsoft.com/office/drawing/2014/main" id="{0283FC46-F9FB-CD41-76F4-BA0B8BC760AD}"/>
              </a:ext>
            </a:extLst>
          </p:cNvPr>
          <p:cNvSpPr/>
          <p:nvPr/>
        </p:nvSpPr>
        <p:spPr>
          <a:xfrm>
            <a:off x="6459855" y="2623820"/>
            <a:ext cx="1525905" cy="890905"/>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Resampling</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rPr>
              <a:t>Attack</a:t>
            </a:r>
          </a:p>
        </p:txBody>
      </p:sp>
      <p:sp>
        <p:nvSpPr>
          <p:cNvPr id="11" name="Rectangles 17">
            <a:extLst>
              <a:ext uri="{FF2B5EF4-FFF2-40B4-BE49-F238E27FC236}">
                <a16:creationId xmlns:a16="http://schemas.microsoft.com/office/drawing/2014/main" id="{D889C40D-4B63-D4AB-B6DE-5FA93BD8F530}"/>
              </a:ext>
            </a:extLst>
          </p:cNvPr>
          <p:cNvSpPr/>
          <p:nvPr/>
        </p:nvSpPr>
        <p:spPr>
          <a:xfrm>
            <a:off x="8138372" y="4351655"/>
            <a:ext cx="1203960" cy="637540"/>
          </a:xfrm>
          <a:prstGeom prst="rect">
            <a:avLst/>
          </a:prstGeom>
          <a:solidFill>
            <a:srgbClr val="B6114D"/>
          </a:solidFill>
          <a:ln>
            <a:solidFill>
              <a:schemeClr val="tx1"/>
            </a:solidFill>
            <a:prstDash val="sysDot"/>
          </a:ln>
        </p:spPr>
        <p:style>
          <a:lnRef idx="0">
            <a:srgbClr val="FFFFFF"/>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rPr>
              <a:t>Stretching</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s 18">
            <a:extLst>
              <a:ext uri="{FF2B5EF4-FFF2-40B4-BE49-F238E27FC236}">
                <a16:creationId xmlns:a16="http://schemas.microsoft.com/office/drawing/2014/main" id="{9AFB207E-D5F2-EDE8-61DF-464BF9F37B5D}"/>
              </a:ext>
            </a:extLst>
          </p:cNvPr>
          <p:cNvSpPr/>
          <p:nvPr/>
        </p:nvSpPr>
        <p:spPr>
          <a:xfrm>
            <a:off x="6677872" y="4351655"/>
            <a:ext cx="1106805" cy="636270"/>
          </a:xfrm>
          <a:prstGeom prst="rect">
            <a:avLst/>
          </a:prstGeom>
          <a:solidFill>
            <a:srgbClr val="B6114D"/>
          </a:solidFill>
          <a:ln>
            <a:solidFill>
              <a:schemeClr val="tx1"/>
            </a:solidFill>
            <a:prstDash val="sysDot"/>
          </a:ln>
        </p:spPr>
        <p:style>
          <a:lnRef idx="0">
            <a:srgbClr val="FFFFFF"/>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rPr>
              <a:t>Scaling</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s 19">
            <a:extLst>
              <a:ext uri="{FF2B5EF4-FFF2-40B4-BE49-F238E27FC236}">
                <a16:creationId xmlns:a16="http://schemas.microsoft.com/office/drawing/2014/main" id="{B73B5568-5B29-1871-E7AE-0F06BE26C992}"/>
              </a:ext>
            </a:extLst>
          </p:cNvPr>
          <p:cNvSpPr/>
          <p:nvPr/>
        </p:nvSpPr>
        <p:spPr>
          <a:xfrm>
            <a:off x="5165302" y="4352925"/>
            <a:ext cx="1303020" cy="637540"/>
          </a:xfrm>
          <a:prstGeom prst="rect">
            <a:avLst/>
          </a:prstGeom>
          <a:solidFill>
            <a:srgbClr val="B6114D"/>
          </a:solidFill>
          <a:ln>
            <a:solidFill>
              <a:schemeClr val="tx1"/>
            </a:solidFill>
            <a:prstDash val="sysDot"/>
          </a:ln>
        </p:spPr>
        <p:style>
          <a:lnRef idx="0">
            <a:srgbClr val="FFFFFF"/>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rPr>
              <a:t>Rotation</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Elbow Connector 22">
            <a:extLst>
              <a:ext uri="{FF2B5EF4-FFF2-40B4-BE49-F238E27FC236}">
                <a16:creationId xmlns:a16="http://schemas.microsoft.com/office/drawing/2014/main" id="{839996D6-AD99-D092-29D5-F744F4262BEF}"/>
              </a:ext>
            </a:extLst>
          </p:cNvPr>
          <p:cNvCxnSpPr/>
          <p:nvPr/>
        </p:nvCxnSpPr>
        <p:spPr>
          <a:xfrm rot="5400000">
            <a:off x="3009900" y="-156210"/>
            <a:ext cx="1411605" cy="4147185"/>
          </a:xfrm>
          <a:prstGeom prst="bentConnector3">
            <a:avLst>
              <a:gd name="adj1" fmla="val 50022"/>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17" name="Elbow Connector 23">
            <a:extLst>
              <a:ext uri="{FF2B5EF4-FFF2-40B4-BE49-F238E27FC236}">
                <a16:creationId xmlns:a16="http://schemas.microsoft.com/office/drawing/2014/main" id="{434CD0BB-6AF6-F965-9766-3D854802C998}"/>
              </a:ext>
            </a:extLst>
          </p:cNvPr>
          <p:cNvCxnSpPr>
            <a:cxnSpLocks/>
          </p:cNvCxnSpPr>
          <p:nvPr/>
        </p:nvCxnSpPr>
        <p:spPr>
          <a:xfrm rot="5400000">
            <a:off x="3937953" y="771843"/>
            <a:ext cx="1411605" cy="229108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18" name="Elbow Connector 24">
            <a:extLst>
              <a:ext uri="{FF2B5EF4-FFF2-40B4-BE49-F238E27FC236}">
                <a16:creationId xmlns:a16="http://schemas.microsoft.com/office/drawing/2014/main" id="{47301C64-2856-56E2-78E2-EF8E5884BC43}"/>
              </a:ext>
            </a:extLst>
          </p:cNvPr>
          <p:cNvCxnSpPr>
            <a:cxnSpLocks/>
          </p:cNvCxnSpPr>
          <p:nvPr/>
        </p:nvCxnSpPr>
        <p:spPr>
          <a:xfrm rot="5400000">
            <a:off x="4847273" y="1681163"/>
            <a:ext cx="1411605" cy="47244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19" name="Elbow Connector 28">
            <a:extLst>
              <a:ext uri="{FF2B5EF4-FFF2-40B4-BE49-F238E27FC236}">
                <a16:creationId xmlns:a16="http://schemas.microsoft.com/office/drawing/2014/main" id="{37734DC3-DE85-80E3-E4AB-B3AA9ED80BA4}"/>
              </a:ext>
            </a:extLst>
          </p:cNvPr>
          <p:cNvCxnSpPr>
            <a:cxnSpLocks/>
          </p:cNvCxnSpPr>
          <p:nvPr/>
        </p:nvCxnSpPr>
        <p:spPr>
          <a:xfrm rot="5400000" flipV="1">
            <a:off x="5817024" y="1200785"/>
            <a:ext cx="1412240" cy="143383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23" name="Elbow Connector 32">
            <a:extLst>
              <a:ext uri="{FF2B5EF4-FFF2-40B4-BE49-F238E27FC236}">
                <a16:creationId xmlns:a16="http://schemas.microsoft.com/office/drawing/2014/main" id="{0C5DD4CB-14DD-ED52-A238-0E0E0C8AC2E7}"/>
              </a:ext>
            </a:extLst>
          </p:cNvPr>
          <p:cNvCxnSpPr>
            <a:cxnSpLocks/>
          </p:cNvCxnSpPr>
          <p:nvPr/>
        </p:nvCxnSpPr>
        <p:spPr>
          <a:xfrm rot="5400000">
            <a:off x="6105102" y="3226435"/>
            <a:ext cx="838200" cy="141478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24" name="Elbow Connector 35">
            <a:extLst>
              <a:ext uri="{FF2B5EF4-FFF2-40B4-BE49-F238E27FC236}">
                <a16:creationId xmlns:a16="http://schemas.microsoft.com/office/drawing/2014/main" id="{DA032922-518E-161C-E4F1-BE560F6E3E03}"/>
              </a:ext>
            </a:extLst>
          </p:cNvPr>
          <p:cNvCxnSpPr>
            <a:cxnSpLocks/>
          </p:cNvCxnSpPr>
          <p:nvPr/>
        </p:nvCxnSpPr>
        <p:spPr>
          <a:xfrm rot="5400000" flipV="1">
            <a:off x="7567507" y="3178810"/>
            <a:ext cx="836930" cy="150876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a:extLst>
              <a:ext uri="{FF2B5EF4-FFF2-40B4-BE49-F238E27FC236}">
                <a16:creationId xmlns:a16="http://schemas.microsoft.com/office/drawing/2014/main" id="{867835AB-33BA-33C3-AE9A-ACEFC251FA50}"/>
              </a:ext>
            </a:extLst>
          </p:cNvPr>
          <p:cNvCxnSpPr>
            <a:cxnSpLocks/>
          </p:cNvCxnSpPr>
          <p:nvPr/>
        </p:nvCxnSpPr>
        <p:spPr>
          <a:xfrm>
            <a:off x="7231592" y="3514725"/>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a:extLst>
              <a:ext uri="{FF2B5EF4-FFF2-40B4-BE49-F238E27FC236}">
                <a16:creationId xmlns:a16="http://schemas.microsoft.com/office/drawing/2014/main" id="{86540F7D-5212-DBC3-FF3B-7D0058F4CEBF}"/>
              </a:ext>
            </a:extLst>
          </p:cNvPr>
          <p:cNvCxnSpPr>
            <a:cxnSpLocks/>
          </p:cNvCxnSpPr>
          <p:nvPr/>
        </p:nvCxnSpPr>
        <p:spPr>
          <a:xfrm>
            <a:off x="799835" y="3226594"/>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32" name="Picture 31" descr="A comparison of a person&amp;#39;s face&#10;&#10;Description automatically generated">
            <a:extLst>
              <a:ext uri="{FF2B5EF4-FFF2-40B4-BE49-F238E27FC236}">
                <a16:creationId xmlns:a16="http://schemas.microsoft.com/office/drawing/2014/main" id="{6BF0AA4E-3DF7-1BE9-8A47-3635E70DBFB4}"/>
              </a:ext>
            </a:extLst>
          </p:cNvPr>
          <p:cNvPicPr>
            <a:picLocks noChangeAspect="1"/>
          </p:cNvPicPr>
          <p:nvPr/>
        </p:nvPicPr>
        <p:blipFill>
          <a:blip r:embed="rId4"/>
          <a:stretch>
            <a:fillRect/>
          </a:stretch>
        </p:blipFill>
        <p:spPr>
          <a:xfrm>
            <a:off x="64293" y="4062412"/>
            <a:ext cx="4121945" cy="2102644"/>
          </a:xfrm>
          <a:prstGeom prst="rect">
            <a:avLst/>
          </a:prstGeom>
        </p:spPr>
      </p:pic>
      <p:cxnSp>
        <p:nvCxnSpPr>
          <p:cNvPr id="34" name="Straight Arrow Connector 33">
            <a:extLst>
              <a:ext uri="{FF2B5EF4-FFF2-40B4-BE49-F238E27FC236}">
                <a16:creationId xmlns:a16="http://schemas.microsoft.com/office/drawing/2014/main" id="{F6904990-1A91-B40A-7BEB-394F73DC8027}"/>
              </a:ext>
            </a:extLst>
          </p:cNvPr>
          <p:cNvCxnSpPr>
            <a:cxnSpLocks/>
          </p:cNvCxnSpPr>
          <p:nvPr/>
        </p:nvCxnSpPr>
        <p:spPr>
          <a:xfrm>
            <a:off x="2809610" y="3224213"/>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35" name="Picture 34" descr="A bald eagle flying over water&#10;&#10;Description automatically generated">
            <a:extLst>
              <a:ext uri="{FF2B5EF4-FFF2-40B4-BE49-F238E27FC236}">
                <a16:creationId xmlns:a16="http://schemas.microsoft.com/office/drawing/2014/main" id="{6807C503-6EDC-A733-D889-EBC211DC238A}"/>
              </a:ext>
            </a:extLst>
          </p:cNvPr>
          <p:cNvPicPr>
            <a:picLocks noChangeAspect="1"/>
          </p:cNvPicPr>
          <p:nvPr/>
        </p:nvPicPr>
        <p:blipFill>
          <a:blip r:embed="rId5"/>
          <a:stretch>
            <a:fillRect/>
          </a:stretch>
        </p:blipFill>
        <p:spPr>
          <a:xfrm>
            <a:off x="64294" y="4090987"/>
            <a:ext cx="5145882" cy="2105026"/>
          </a:xfrm>
          <a:prstGeom prst="rect">
            <a:avLst/>
          </a:prstGeom>
        </p:spPr>
      </p:pic>
      <p:cxnSp>
        <p:nvCxnSpPr>
          <p:cNvPr id="37" name="Straight Arrow Connector 36">
            <a:extLst>
              <a:ext uri="{FF2B5EF4-FFF2-40B4-BE49-F238E27FC236}">
                <a16:creationId xmlns:a16="http://schemas.microsoft.com/office/drawing/2014/main" id="{BFBD4BDC-B465-DD50-EA2A-C1F343873EA9}"/>
              </a:ext>
            </a:extLst>
          </p:cNvPr>
          <p:cNvCxnSpPr>
            <a:cxnSpLocks/>
          </p:cNvCxnSpPr>
          <p:nvPr/>
        </p:nvCxnSpPr>
        <p:spPr>
          <a:xfrm>
            <a:off x="4486010" y="3257550"/>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38" name="Picture 37" descr="A collage of women with blonde hair&#10;&#10;Description automatically generated">
            <a:extLst>
              <a:ext uri="{FF2B5EF4-FFF2-40B4-BE49-F238E27FC236}">
                <a16:creationId xmlns:a16="http://schemas.microsoft.com/office/drawing/2014/main" id="{E4A05ADB-CF4F-AACB-1470-D7698EAB6DBE}"/>
              </a:ext>
            </a:extLst>
          </p:cNvPr>
          <p:cNvPicPr>
            <a:picLocks noChangeAspect="1"/>
          </p:cNvPicPr>
          <p:nvPr/>
        </p:nvPicPr>
        <p:blipFill>
          <a:blip r:embed="rId6"/>
          <a:stretch>
            <a:fillRect/>
          </a:stretch>
        </p:blipFill>
        <p:spPr>
          <a:xfrm>
            <a:off x="71436" y="4098131"/>
            <a:ext cx="5131595" cy="2090738"/>
          </a:xfrm>
          <a:prstGeom prst="rect">
            <a:avLst/>
          </a:prstGeom>
        </p:spPr>
      </p:pic>
      <p:cxnSp>
        <p:nvCxnSpPr>
          <p:cNvPr id="40" name="Straight Arrow Connector 39">
            <a:extLst>
              <a:ext uri="{FF2B5EF4-FFF2-40B4-BE49-F238E27FC236}">
                <a16:creationId xmlns:a16="http://schemas.microsoft.com/office/drawing/2014/main" id="{3CE87A73-67DD-7561-CD4E-B76C43BC51ED}"/>
              </a:ext>
            </a:extLst>
          </p:cNvPr>
          <p:cNvCxnSpPr>
            <a:cxnSpLocks/>
          </p:cNvCxnSpPr>
          <p:nvPr/>
        </p:nvCxnSpPr>
        <p:spPr>
          <a:xfrm>
            <a:off x="7876910" y="3433763"/>
            <a:ext cx="35719" cy="1706088"/>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41" name="Picture 40" descr="A collage of deer lying on the ground&#10;&#10;Description automatically generated">
            <a:extLst>
              <a:ext uri="{FF2B5EF4-FFF2-40B4-BE49-F238E27FC236}">
                <a16:creationId xmlns:a16="http://schemas.microsoft.com/office/drawing/2014/main" id="{1418CABD-C4A3-9072-5D38-DF3160BCD07A}"/>
              </a:ext>
            </a:extLst>
          </p:cNvPr>
          <p:cNvPicPr>
            <a:picLocks noChangeAspect="1"/>
          </p:cNvPicPr>
          <p:nvPr/>
        </p:nvPicPr>
        <p:blipFill>
          <a:blip r:embed="rId7"/>
          <a:stretch>
            <a:fillRect/>
          </a:stretch>
        </p:blipFill>
        <p:spPr>
          <a:xfrm>
            <a:off x="6184103" y="5136354"/>
            <a:ext cx="4241008" cy="1693072"/>
          </a:xfrm>
          <a:prstGeom prst="rect">
            <a:avLst/>
          </a:prstGeom>
        </p:spPr>
      </p:pic>
      <p:cxnSp>
        <p:nvCxnSpPr>
          <p:cNvPr id="43" name="Straight Arrow Connector 42">
            <a:extLst>
              <a:ext uri="{FF2B5EF4-FFF2-40B4-BE49-F238E27FC236}">
                <a16:creationId xmlns:a16="http://schemas.microsoft.com/office/drawing/2014/main" id="{4845A4F1-7690-60CE-F783-E9410FEDBF93}"/>
              </a:ext>
            </a:extLst>
          </p:cNvPr>
          <p:cNvCxnSpPr>
            <a:cxnSpLocks/>
          </p:cNvCxnSpPr>
          <p:nvPr/>
        </p:nvCxnSpPr>
        <p:spPr>
          <a:xfrm flipH="1">
            <a:off x="9270343" y="1911635"/>
            <a:ext cx="8562" cy="708504"/>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53" name="Straight Arrow Connector 52">
            <a:extLst>
              <a:ext uri="{FF2B5EF4-FFF2-40B4-BE49-F238E27FC236}">
                <a16:creationId xmlns:a16="http://schemas.microsoft.com/office/drawing/2014/main" id="{32255444-CC0D-93D3-F896-82F763DF3614}"/>
              </a:ext>
            </a:extLst>
          </p:cNvPr>
          <p:cNvCxnSpPr/>
          <p:nvPr/>
        </p:nvCxnSpPr>
        <p:spPr>
          <a:xfrm flipV="1">
            <a:off x="7246813" y="1906819"/>
            <a:ext cx="2044555" cy="27397"/>
          </a:xfrm>
          <a:prstGeom prst="straightConnector1">
            <a:avLst/>
          </a:prstGeom>
          <a:ln>
            <a:solidFill>
              <a:srgbClr val="D63A75"/>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1F4A4A-8222-9241-A6F6-88025A9755B3}"/>
              </a:ext>
            </a:extLst>
          </p:cNvPr>
          <p:cNvCxnSpPr>
            <a:cxnSpLocks/>
          </p:cNvCxnSpPr>
          <p:nvPr/>
        </p:nvCxnSpPr>
        <p:spPr>
          <a:xfrm>
            <a:off x="9917981" y="3007179"/>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56" name="Picture 55" descr="A collage of a road and a road&#10;&#10;Description automatically generated">
            <a:extLst>
              <a:ext uri="{FF2B5EF4-FFF2-40B4-BE49-F238E27FC236}">
                <a16:creationId xmlns:a16="http://schemas.microsoft.com/office/drawing/2014/main" id="{3696A704-0959-1CA8-7B0C-C1B9B7293D39}"/>
              </a:ext>
            </a:extLst>
          </p:cNvPr>
          <p:cNvPicPr>
            <a:picLocks noChangeAspect="1"/>
          </p:cNvPicPr>
          <p:nvPr/>
        </p:nvPicPr>
        <p:blipFill>
          <a:blip r:embed="rId8"/>
          <a:stretch>
            <a:fillRect/>
          </a:stretch>
        </p:blipFill>
        <p:spPr>
          <a:xfrm>
            <a:off x="7221991" y="3841296"/>
            <a:ext cx="5008789" cy="1983921"/>
          </a:xfrm>
          <a:prstGeom prst="rect">
            <a:avLst/>
          </a:prstGeom>
        </p:spPr>
      </p:pic>
      <p:sp>
        <p:nvSpPr>
          <p:cNvPr id="15" name="TextBox 14">
            <a:extLst>
              <a:ext uri="{FF2B5EF4-FFF2-40B4-BE49-F238E27FC236}">
                <a16:creationId xmlns:a16="http://schemas.microsoft.com/office/drawing/2014/main" id="{C5720559-A3EB-052D-E342-8A866D680EE4}"/>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EBDCED5C-1AEF-3A97-31FD-2C570B037308}"/>
              </a:ext>
            </a:extLst>
          </p:cNvPr>
          <p:cNvSpPr>
            <a:spLocks noGrp="1"/>
          </p:cNvSpPr>
          <p:nvPr>
            <p:ph type="sldNum" sz="quarter" idx="12"/>
          </p:nvPr>
        </p:nvSpPr>
        <p:spPr/>
        <p:txBody>
          <a:bodyPr/>
          <a:lstStyle/>
          <a:p>
            <a:fld id="{12EC02DA-033E-4E45-979C-FC77C52540B5}" type="slidenum">
              <a:rPr lang="en-IN" smtClean="0"/>
              <a:t>3</a:t>
            </a:fld>
            <a:endParaRPr lang="en-IN" dirty="0"/>
          </a:p>
        </p:txBody>
      </p:sp>
      <p:sp>
        <p:nvSpPr>
          <p:cNvPr id="20" name="Footer Placeholder 19">
            <a:extLst>
              <a:ext uri="{FF2B5EF4-FFF2-40B4-BE49-F238E27FC236}">
                <a16:creationId xmlns:a16="http://schemas.microsoft.com/office/drawing/2014/main" id="{C09F4BE5-B626-29F1-A6E3-BFE150D0E08B}"/>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40524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par>
                                <p:cTn id="126" presetID="10"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500"/>
                                        <p:tgtEl>
                                          <p:spTgt spid="41"/>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40"/>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4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56"/>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5CEA4-53BD-9A8C-8C04-45C4C62F0B23}"/>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0074D68F-7C80-BBBF-417B-1D52146FD72B}"/>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A147817E-C4B4-F937-BF6F-2B2A117E9A16}"/>
              </a:ext>
            </a:extLst>
          </p:cNvPr>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8924E561-D208-1114-7913-5863EE00C345}"/>
              </a:ext>
            </a:extLst>
          </p:cNvPr>
          <p:cNvSpPr txBox="1"/>
          <p:nvPr/>
        </p:nvSpPr>
        <p:spPr>
          <a:xfrm>
            <a:off x="1332417" y="634240"/>
            <a:ext cx="9560737" cy="583565"/>
          </a:xfrm>
          <a:prstGeom prst="rect">
            <a:avLst/>
          </a:prstGeom>
          <a:noFill/>
        </p:spPr>
        <p:txBody>
          <a:bodyPr wrap="square">
            <a:spAutoFit/>
          </a:bodyPr>
          <a:lstStyle/>
          <a:p>
            <a:pPr algn="ctr" rtl="0">
              <a:spcBef>
                <a:spcPts val="0"/>
              </a:spcBef>
              <a:spcAft>
                <a:spcPts val="0"/>
              </a:spcAft>
            </a:pPr>
            <a:r>
              <a:rPr lang="en-US" altLang="en-US" sz="3200" dirty="0">
                <a:latin typeface="Times New Roman" panose="02020603050405020304" pitchFamily="18" charset="0"/>
                <a:cs typeface="Times New Roman" panose="02020603050405020304" pitchFamily="18" charset="0"/>
              </a:rPr>
              <a:t>Observations</a:t>
            </a:r>
            <a:endParaRPr lang="en-IN" altLang="en-US" sz="3200" dirty="0">
              <a:latin typeface="Times New Roman" panose="02020603050405020304" pitchFamily="18" charset="0"/>
              <a:cs typeface="Times New Roman" panose="02020603050405020304" pitchFamily="18" charset="0"/>
            </a:endParaRPr>
          </a:p>
        </p:txBody>
      </p:sp>
      <p:sp>
        <p:nvSpPr>
          <p:cNvPr id="3" name="Text Box 2">
            <a:extLst>
              <a:ext uri="{FF2B5EF4-FFF2-40B4-BE49-F238E27FC236}">
                <a16:creationId xmlns:a16="http://schemas.microsoft.com/office/drawing/2014/main" id="{41052006-BAAD-BA9D-4279-0D36ED3AB9B2}"/>
              </a:ext>
            </a:extLst>
          </p:cNvPr>
          <p:cNvSpPr txBox="1"/>
          <p:nvPr/>
        </p:nvSpPr>
        <p:spPr>
          <a:xfrm>
            <a:off x="599568" y="1615478"/>
            <a:ext cx="4651162" cy="7119620"/>
          </a:xfrm>
          <a:prstGeom prst="rect">
            <a:avLst/>
          </a:prstGeom>
          <a:noFill/>
        </p:spPr>
        <p:txBody>
          <a:bodyPr wrap="square" rtlCol="0">
            <a:noAutofit/>
          </a:bodyPr>
          <a:lstStyle/>
          <a:p>
            <a:pPr marL="285750" indent="-285750">
              <a:buFont typeface="Arial" panose="020B0604020202020204" pitchFamily="34" charset="0"/>
              <a:buChar char="•"/>
            </a:pPr>
            <a:endParaRPr lang="en-IN" altLang="en-US" sz="1700" dirty="0"/>
          </a:p>
        </p:txBody>
      </p:sp>
      <p:sp>
        <p:nvSpPr>
          <p:cNvPr id="6" name="Date Placeholder 5">
            <a:extLst>
              <a:ext uri="{FF2B5EF4-FFF2-40B4-BE49-F238E27FC236}">
                <a16:creationId xmlns:a16="http://schemas.microsoft.com/office/drawing/2014/main" id="{E918655E-A758-0FB0-5ECC-343FD078B3C6}"/>
              </a:ext>
            </a:extLst>
          </p:cNvPr>
          <p:cNvSpPr>
            <a:spLocks noGrp="1"/>
          </p:cNvSpPr>
          <p:nvPr>
            <p:ph type="dt" sz="half" idx="10"/>
          </p:nvPr>
        </p:nvSpPr>
        <p:spPr/>
        <p:txBody>
          <a:bodyPr/>
          <a:lstStyle/>
          <a:p>
            <a:fld id="{61B478BB-4EBB-4D09-B027-73DB1AA9DEF8}" type="datetime1">
              <a:rPr lang="en-IN" smtClean="0"/>
              <a:t>29-10-2024</a:t>
            </a:fld>
            <a:endParaRPr lang="en-IN"/>
          </a:p>
        </p:txBody>
      </p:sp>
      <p:sp>
        <p:nvSpPr>
          <p:cNvPr id="7" name="Footer Placeholder 6">
            <a:extLst>
              <a:ext uri="{FF2B5EF4-FFF2-40B4-BE49-F238E27FC236}">
                <a16:creationId xmlns:a16="http://schemas.microsoft.com/office/drawing/2014/main" id="{D442DEC4-CDD3-A287-E388-0BCBF5BA8115}"/>
              </a:ext>
            </a:extLst>
          </p:cNvPr>
          <p:cNvSpPr>
            <a:spLocks noGrp="1"/>
          </p:cNvSpPr>
          <p:nvPr>
            <p:ph type="ftr" sz="quarter" idx="11"/>
          </p:nvPr>
        </p:nvSpPr>
        <p:spPr/>
        <p:txBody>
          <a:bodyPr/>
          <a:lstStyle/>
          <a:p>
            <a:r>
              <a:rPr lang="en-IN"/>
              <a:t>Team -31</a:t>
            </a:r>
          </a:p>
        </p:txBody>
      </p:sp>
      <p:sp>
        <p:nvSpPr>
          <p:cNvPr id="8" name="Slide Number Placeholder 7">
            <a:extLst>
              <a:ext uri="{FF2B5EF4-FFF2-40B4-BE49-F238E27FC236}">
                <a16:creationId xmlns:a16="http://schemas.microsoft.com/office/drawing/2014/main" id="{8AAC096F-FD92-55A9-916E-B43D150FB0D4}"/>
              </a:ext>
            </a:extLst>
          </p:cNvPr>
          <p:cNvSpPr>
            <a:spLocks noGrp="1"/>
          </p:cNvSpPr>
          <p:nvPr>
            <p:ph type="sldNum" sz="quarter" idx="12"/>
          </p:nvPr>
        </p:nvSpPr>
        <p:spPr/>
        <p:txBody>
          <a:bodyPr/>
          <a:lstStyle/>
          <a:p>
            <a:fld id="{1AE95ADE-E3AE-46D8-B752-ABF6645AD716}" type="slidenum">
              <a:rPr lang="en-IN" smtClean="0"/>
              <a:t>30</a:t>
            </a:fld>
            <a:endParaRPr lang="en-IN"/>
          </a:p>
        </p:txBody>
      </p:sp>
      <p:pic>
        <p:nvPicPr>
          <p:cNvPr id="4" name="Picture 3">
            <a:extLst>
              <a:ext uri="{FF2B5EF4-FFF2-40B4-BE49-F238E27FC236}">
                <a16:creationId xmlns:a16="http://schemas.microsoft.com/office/drawing/2014/main" id="{C512F287-BCDF-CF68-CCE5-A7337E4C4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244" y="1187097"/>
            <a:ext cx="8614528" cy="2458101"/>
          </a:xfrm>
          <a:prstGeom prst="rect">
            <a:avLst/>
          </a:prstGeom>
        </p:spPr>
      </p:pic>
      <p:pic>
        <p:nvPicPr>
          <p:cNvPr id="9" name="Picture 8">
            <a:extLst>
              <a:ext uri="{FF2B5EF4-FFF2-40B4-BE49-F238E27FC236}">
                <a16:creationId xmlns:a16="http://schemas.microsoft.com/office/drawing/2014/main" id="{AD4DC2E3-968B-8BAA-F6BE-F4D7E2D330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51" y="3747422"/>
            <a:ext cx="8835115" cy="2532090"/>
          </a:xfrm>
          <a:prstGeom prst="rect">
            <a:avLst/>
          </a:prstGeom>
        </p:spPr>
      </p:pic>
    </p:spTree>
    <p:extLst>
      <p:ext uri="{BB962C8B-B14F-4D97-AF65-F5344CB8AC3E}">
        <p14:creationId xmlns:p14="http://schemas.microsoft.com/office/powerpoint/2010/main" val="2146396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8958E30-24A9-4851-8656-AA7AA70D004B}"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29-10-2024</a:t>
            </a:fld>
            <a:endParaRPr kumimoji="0" lang="en-IN"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a:ea typeface="+mn-ea"/>
                <a:cs typeface="+mn-cs"/>
              </a:rPr>
              <a:t>Team G012</a:t>
            </a:r>
          </a:p>
        </p:txBody>
      </p:sp>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p:cNvSpPr txBox="1"/>
          <p:nvPr/>
        </p:nvSpPr>
        <p:spPr>
          <a:xfrm>
            <a:off x="1382866" y="965070"/>
            <a:ext cx="9560737" cy="5835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Role of each Student: 30% of Prototype Implementation</a:t>
            </a:r>
          </a:p>
        </p:txBody>
      </p:sp>
      <p:graphicFrame>
        <p:nvGraphicFramePr>
          <p:cNvPr id="9" name="Table 8"/>
          <p:cNvGraphicFramePr/>
          <p:nvPr>
            <p:custDataLst>
              <p:tags r:id="rId1"/>
            </p:custDataLst>
          </p:nvPr>
        </p:nvGraphicFramePr>
        <p:xfrm>
          <a:off x="1619885" y="1925955"/>
          <a:ext cx="8256905" cy="2947035"/>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0000"/>
                    </a:ext>
                  </a:extLst>
                </a:gridCol>
                <a:gridCol w="2332990">
                  <a:extLst>
                    <a:ext uri="{9D8B030D-6E8A-4147-A177-3AD203B41FA5}">
                      <a16:colId xmlns:a16="http://schemas.microsoft.com/office/drawing/2014/main" val="20001"/>
                    </a:ext>
                  </a:extLst>
                </a:gridCol>
                <a:gridCol w="4568825">
                  <a:extLst>
                    <a:ext uri="{9D8B030D-6E8A-4147-A177-3AD203B41FA5}">
                      <a16:colId xmlns:a16="http://schemas.microsoft.com/office/drawing/2014/main" val="20002"/>
                    </a:ext>
                  </a:extLst>
                </a:gridCol>
              </a:tblGrid>
              <a:tr h="640080">
                <a:tc>
                  <a:txBody>
                    <a:bodyPr/>
                    <a:lstStyle/>
                    <a:p>
                      <a:pPr>
                        <a:buNone/>
                      </a:pPr>
                      <a:r>
                        <a:rPr lang="en-IN" altLang="en-US"/>
                        <a:t>Roll No.</a:t>
                      </a:r>
                    </a:p>
                  </a:txBody>
                  <a:tcPr/>
                </a:tc>
                <a:tc>
                  <a:txBody>
                    <a:bodyPr/>
                    <a:lstStyle/>
                    <a:p>
                      <a:pPr>
                        <a:buNone/>
                      </a:pPr>
                      <a:r>
                        <a:rPr lang="en-IN" altLang="en-US"/>
                        <a:t>Name</a:t>
                      </a:r>
                    </a:p>
                  </a:txBody>
                  <a:tcPr/>
                </a:tc>
                <a:tc>
                  <a:txBody>
                    <a:bodyPr/>
                    <a:lstStyle/>
                    <a:p>
                      <a:pPr>
                        <a:buNone/>
                      </a:pPr>
                      <a:r>
                        <a:rPr lang="en-IN" altLang="en-US"/>
                        <a:t>Role</a:t>
                      </a:r>
                    </a:p>
                  </a:txBody>
                  <a:tcPr/>
                </a:tc>
                <a:extLst>
                  <a:ext uri="{0D108BD9-81ED-4DB2-BD59-A6C34878D82A}">
                    <a16:rowId xmlns:a16="http://schemas.microsoft.com/office/drawing/2014/main" val="10000"/>
                  </a:ext>
                </a:extLst>
              </a:tr>
              <a:tr h="375920">
                <a:tc>
                  <a:txBody>
                    <a:bodyPr/>
                    <a:lstStyle/>
                    <a:p>
                      <a:pPr>
                        <a:buNone/>
                      </a:pPr>
                      <a:r>
                        <a:rPr lang="en-IN" altLang="en-US"/>
                        <a:t>CSE21430</a:t>
                      </a:r>
                    </a:p>
                  </a:txBody>
                  <a:tcPr/>
                </a:tc>
                <a:tc>
                  <a:txBody>
                    <a:bodyPr/>
                    <a:lstStyle/>
                    <a:p>
                      <a:pPr>
                        <a:buNone/>
                      </a:pPr>
                      <a:r>
                        <a:rPr lang="en-IN" altLang="en-US" sz="1800">
                          <a:sym typeface="+mn-ea"/>
                        </a:rPr>
                        <a:t>Mahammad Sami Khaji</a:t>
                      </a:r>
                      <a:endParaRPr lang="en-US"/>
                    </a:p>
                  </a:txBody>
                  <a:tcPr/>
                </a:tc>
                <a:tc>
                  <a:txBody>
                    <a:bodyPr/>
                    <a:lstStyle/>
                    <a:p>
                      <a:pPr>
                        <a:buNone/>
                      </a:pPr>
                      <a:r>
                        <a:rPr lang="en-IN" altLang="en-US" sz="1800">
                          <a:sym typeface="+mn-ea"/>
                        </a:rPr>
                        <a:t>DataSet collection,retrieval and preprocessing</a:t>
                      </a:r>
                      <a:endParaRPr lang="en-US"/>
                    </a:p>
                  </a:txBody>
                  <a:tcPr/>
                </a:tc>
                <a:extLst>
                  <a:ext uri="{0D108BD9-81ED-4DB2-BD59-A6C34878D82A}">
                    <a16:rowId xmlns:a16="http://schemas.microsoft.com/office/drawing/2014/main" val="10001"/>
                  </a:ext>
                </a:extLst>
              </a:tr>
              <a:tr h="376555">
                <a:tc>
                  <a:txBody>
                    <a:bodyPr/>
                    <a:lstStyle/>
                    <a:p>
                      <a:pPr>
                        <a:buNone/>
                      </a:pPr>
                      <a:r>
                        <a:rPr lang="en-IN" altLang="en-US"/>
                        <a:t>CSE21467</a:t>
                      </a:r>
                    </a:p>
                  </a:txBody>
                  <a:tcPr/>
                </a:tc>
                <a:tc>
                  <a:txBody>
                    <a:bodyPr/>
                    <a:lstStyle/>
                    <a:p>
                      <a:pPr>
                        <a:buNone/>
                      </a:pPr>
                      <a:r>
                        <a:rPr lang="en-IN" altLang="en-US" sz="1800">
                          <a:sym typeface="+mn-ea"/>
                        </a:rPr>
                        <a:t>Vinayakan VS</a:t>
                      </a:r>
                      <a:endParaRPr lang="en-US"/>
                    </a:p>
                  </a:txBody>
                  <a:tcPr/>
                </a:tc>
                <a:tc>
                  <a:txBody>
                    <a:bodyPr/>
                    <a:lstStyle/>
                    <a:p>
                      <a:pPr>
                        <a:buNone/>
                      </a:pPr>
                      <a:r>
                        <a:rPr lang="en-IN" altLang="en-US" sz="1800">
                          <a:sym typeface="+mn-ea"/>
                        </a:rPr>
                        <a:t>Data Augumentation</a:t>
                      </a:r>
                      <a:endParaRPr lang="en-US"/>
                    </a:p>
                  </a:txBody>
                  <a:tcPr/>
                </a:tc>
                <a:extLst>
                  <a:ext uri="{0D108BD9-81ED-4DB2-BD59-A6C34878D82A}">
                    <a16:rowId xmlns:a16="http://schemas.microsoft.com/office/drawing/2014/main" val="10002"/>
                  </a:ext>
                </a:extLst>
              </a:tr>
              <a:tr h="640080">
                <a:tc>
                  <a:txBody>
                    <a:bodyPr/>
                    <a:lstStyle/>
                    <a:p>
                      <a:pPr>
                        <a:buNone/>
                      </a:pPr>
                      <a:r>
                        <a:rPr lang="en-IN" altLang="en-US"/>
                        <a:t>CSE21414</a:t>
                      </a:r>
                    </a:p>
                  </a:txBody>
                  <a:tcPr/>
                </a:tc>
                <a:tc>
                  <a:txBody>
                    <a:bodyPr/>
                    <a:lstStyle/>
                    <a:p>
                      <a:pPr>
                        <a:buNone/>
                      </a:pPr>
                      <a:r>
                        <a:rPr lang="en-IN" altLang="en-US" sz="1800">
                          <a:sym typeface="+mn-ea"/>
                        </a:rPr>
                        <a:t>Cheruvu Sahithee Vaibhav</a:t>
                      </a:r>
                      <a:endParaRPr lang="en-US"/>
                    </a:p>
                  </a:txBody>
                  <a:tcPr/>
                </a:tc>
                <a:tc>
                  <a:txBody>
                    <a:bodyPr/>
                    <a:lstStyle/>
                    <a:p>
                      <a:pPr>
                        <a:buNone/>
                      </a:pPr>
                      <a:r>
                        <a:rPr lang="en-IN" altLang="en-US" sz="1800">
                          <a:sym typeface="+mn-ea"/>
                        </a:rPr>
                        <a:t>Testing unet model with augmentation (with and without pristine images)</a:t>
                      </a:r>
                      <a:endParaRPr lang="en-US"/>
                    </a:p>
                  </a:txBody>
                  <a:tcPr/>
                </a:tc>
                <a:extLst>
                  <a:ext uri="{0D108BD9-81ED-4DB2-BD59-A6C34878D82A}">
                    <a16:rowId xmlns:a16="http://schemas.microsoft.com/office/drawing/2014/main" val="10003"/>
                  </a:ext>
                </a:extLst>
              </a:tr>
              <a:tr h="914400">
                <a:tc>
                  <a:txBody>
                    <a:bodyPr/>
                    <a:lstStyle/>
                    <a:p>
                      <a:pPr>
                        <a:buNone/>
                      </a:pPr>
                      <a:r>
                        <a:rPr lang="en-IN" altLang="en-US"/>
                        <a:t>CSE21440</a:t>
                      </a:r>
                    </a:p>
                  </a:txBody>
                  <a:tcPr/>
                </a:tc>
                <a:tc>
                  <a:txBody>
                    <a:bodyPr/>
                    <a:lstStyle/>
                    <a:p>
                      <a:pPr>
                        <a:buNone/>
                      </a:pPr>
                      <a:r>
                        <a:rPr lang="en-IN" altLang="en-US" sz="1800">
                          <a:sym typeface="+mn-ea"/>
                        </a:rPr>
                        <a:t>Ujwal Srimanth Varma Nadimpalli</a:t>
                      </a:r>
                      <a:endParaRPr lang="en-US"/>
                    </a:p>
                  </a:txBody>
                  <a:tcPr/>
                </a:tc>
                <a:tc>
                  <a:txBody>
                    <a:bodyPr/>
                    <a:lstStyle/>
                    <a:p>
                      <a:pPr>
                        <a:buNone/>
                      </a:pPr>
                      <a:r>
                        <a:rPr lang="en-IN" altLang="en-US" sz="1800">
                          <a:sym typeface="+mn-ea"/>
                        </a:rPr>
                        <a:t>Testing unet model without augmentation and checking performance of model on each type of forgery </a:t>
                      </a:r>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628-9D44-084A-7D17-48FE04632B06}"/>
              </a:ext>
            </a:extLst>
          </p:cNvPr>
          <p:cNvSpPr>
            <a:spLocks noGrp="1"/>
          </p:cNvSpPr>
          <p:nvPr>
            <p:ph type="title"/>
          </p:nvPr>
        </p:nvSpPr>
        <p:spPr/>
        <p:txBody>
          <a:bodyPr/>
          <a:lstStyle/>
          <a:p>
            <a:r>
              <a:rPr lang="en-US" dirty="0"/>
              <a:t>Demo of implementation</a:t>
            </a:r>
          </a:p>
        </p:txBody>
      </p:sp>
      <p:sp>
        <p:nvSpPr>
          <p:cNvPr id="3" name="Content Placeholder 2">
            <a:extLst>
              <a:ext uri="{FF2B5EF4-FFF2-40B4-BE49-F238E27FC236}">
                <a16:creationId xmlns:a16="http://schemas.microsoft.com/office/drawing/2014/main" id="{3F6568E6-585C-BF2E-1362-39CC8E1E1CF6}"/>
              </a:ext>
            </a:extLst>
          </p:cNvPr>
          <p:cNvSpPr>
            <a:spLocks noGrp="1"/>
          </p:cNvSpPr>
          <p:nvPr>
            <p:ph idx="1"/>
          </p:nvPr>
        </p:nvSpPr>
        <p:spPr/>
        <p:txBody>
          <a:bodyPr/>
          <a:lstStyle/>
          <a:p>
            <a:r>
              <a:rPr lang="en-US" dirty="0"/>
              <a:t>Link: https://github.com/Vinu-1975/Final_year_project</a:t>
            </a:r>
          </a:p>
        </p:txBody>
      </p:sp>
      <p:sp>
        <p:nvSpPr>
          <p:cNvPr id="4" name="Date Placeholder 3">
            <a:extLst>
              <a:ext uri="{FF2B5EF4-FFF2-40B4-BE49-F238E27FC236}">
                <a16:creationId xmlns:a16="http://schemas.microsoft.com/office/drawing/2014/main" id="{00A83A90-35C1-0AC1-58A4-0B541D644198}"/>
              </a:ext>
            </a:extLst>
          </p:cNvPr>
          <p:cNvSpPr>
            <a:spLocks noGrp="1"/>
          </p:cNvSpPr>
          <p:nvPr>
            <p:ph type="dt" sz="half" idx="10"/>
          </p:nvPr>
        </p:nvSpPr>
        <p:spPr/>
        <p:txBody>
          <a:bodyPr/>
          <a:lstStyle/>
          <a:p>
            <a:fld id="{EBC13907-98E9-4652-8923-BEBB23527B41}" type="datetime1">
              <a:rPr lang="en-IN" smtClean="0"/>
              <a:t>29-10-2024</a:t>
            </a:fld>
            <a:endParaRPr lang="en-IN" dirty="0"/>
          </a:p>
        </p:txBody>
      </p:sp>
      <p:sp>
        <p:nvSpPr>
          <p:cNvPr id="6" name="Slide Number Placeholder 5">
            <a:extLst>
              <a:ext uri="{FF2B5EF4-FFF2-40B4-BE49-F238E27FC236}">
                <a16:creationId xmlns:a16="http://schemas.microsoft.com/office/drawing/2014/main" id="{CA502FBC-1E83-A07A-92E0-EDF6E51EFFA6}"/>
              </a:ext>
            </a:extLst>
          </p:cNvPr>
          <p:cNvSpPr>
            <a:spLocks noGrp="1"/>
          </p:cNvSpPr>
          <p:nvPr>
            <p:ph type="sldNum" sz="quarter" idx="12"/>
          </p:nvPr>
        </p:nvSpPr>
        <p:spPr/>
        <p:txBody>
          <a:bodyPr/>
          <a:lstStyle/>
          <a:p>
            <a:fld id="{12EC02DA-033E-4E45-979C-FC77C52540B5}" type="slidenum">
              <a:rPr lang="en-IN" smtClean="0"/>
              <a:t>32</a:t>
            </a:fld>
            <a:endParaRPr lang="en-IN" dirty="0"/>
          </a:p>
        </p:txBody>
      </p:sp>
      <p:sp>
        <p:nvSpPr>
          <p:cNvPr id="7" name="Footer Placeholder 6">
            <a:extLst>
              <a:ext uri="{FF2B5EF4-FFF2-40B4-BE49-F238E27FC236}">
                <a16:creationId xmlns:a16="http://schemas.microsoft.com/office/drawing/2014/main" id="{0C530ADC-41FC-D38D-BC62-0A66D6AC5CAE}"/>
              </a:ext>
            </a:extLst>
          </p:cNvPr>
          <p:cNvSpPr>
            <a:spLocks noGrp="1"/>
          </p:cNvSpPr>
          <p:nvPr>
            <p:ph type="ftr" sz="quarter" idx="11"/>
          </p:nvPr>
        </p:nvSpPr>
        <p:spPr/>
        <p:txBody>
          <a:bodyPr/>
          <a:lstStyle/>
          <a:p>
            <a:r>
              <a:rPr lang="en-IN"/>
              <a:t>Team -31</a:t>
            </a:r>
            <a:endParaRPr lang="en-IN" dirty="0"/>
          </a:p>
        </p:txBody>
      </p:sp>
      <p:sp>
        <p:nvSpPr>
          <p:cNvPr id="8" name="Rectangle: Rounded Corners 7">
            <a:extLst>
              <a:ext uri="{FF2B5EF4-FFF2-40B4-BE49-F238E27FC236}">
                <a16:creationId xmlns:a16="http://schemas.microsoft.com/office/drawing/2014/main" id="{EE7CD5A7-FF4B-02D2-5C38-202F28F3A54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9" name="Picture 2" descr="Amrita Vishwa Vidyapeetham, Coimbatore: Courses, Fees ...">
            <a:extLst>
              <a:ext uri="{FF2B5EF4-FFF2-40B4-BE49-F238E27FC236}">
                <a16:creationId xmlns:a16="http://schemas.microsoft.com/office/drawing/2014/main" id="{C62513A6-E07E-80DA-AD1F-B9D4664E6977}"/>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Tree>
    <p:extLst>
      <p:ext uri="{BB962C8B-B14F-4D97-AF65-F5344CB8AC3E}">
        <p14:creationId xmlns:p14="http://schemas.microsoft.com/office/powerpoint/2010/main" val="70068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9D8A-4E25-D865-F8D4-247585AE3523}"/>
              </a:ext>
            </a:extLst>
          </p:cNvPr>
          <p:cNvSpPr>
            <a:spLocks noGrp="1"/>
          </p:cNvSpPr>
          <p:nvPr>
            <p:ph type="title"/>
          </p:nvPr>
        </p:nvSpPr>
        <p:spPr/>
        <p:txBody>
          <a:bodyPr/>
          <a:lstStyle/>
          <a:p>
            <a:r>
              <a:rPr lang="en-US" dirty="0"/>
              <a:t>Work Plan and Publication Plan for phase 2</a:t>
            </a:r>
          </a:p>
        </p:txBody>
      </p:sp>
      <p:sp>
        <p:nvSpPr>
          <p:cNvPr id="3" name="Content Placeholder 2">
            <a:extLst>
              <a:ext uri="{FF2B5EF4-FFF2-40B4-BE49-F238E27FC236}">
                <a16:creationId xmlns:a16="http://schemas.microsoft.com/office/drawing/2014/main" id="{7383C509-C9A6-D9F1-95F8-9C9531299253}"/>
              </a:ext>
            </a:extLst>
          </p:cNvPr>
          <p:cNvSpPr>
            <a:spLocks noGrp="1"/>
          </p:cNvSpPr>
          <p:nvPr>
            <p:ph idx="1"/>
          </p:nvPr>
        </p:nvSpPr>
        <p:spPr/>
        <p:txBody>
          <a:bodyPr/>
          <a:lstStyle/>
          <a:p>
            <a:r>
              <a:rPr lang="en-US" dirty="0"/>
              <a:t>Including document forgery detection</a:t>
            </a:r>
          </a:p>
          <a:p>
            <a:r>
              <a:rPr lang="en-US" dirty="0"/>
              <a:t>Improving the current predictions .</a:t>
            </a:r>
          </a:p>
          <a:p>
            <a:r>
              <a:rPr lang="en-US" dirty="0"/>
              <a:t>Using more advanced deep learning architectures like transformers</a:t>
            </a:r>
          </a:p>
          <a:p>
            <a:r>
              <a:rPr lang="en-US" dirty="0"/>
              <a:t>Comparison between multiple transfer learning architecture</a:t>
            </a:r>
          </a:p>
          <a:p>
            <a:pPr marL="0" indent="0">
              <a:buNone/>
            </a:pPr>
            <a:endParaRPr lang="en-US" dirty="0"/>
          </a:p>
        </p:txBody>
      </p:sp>
      <p:sp>
        <p:nvSpPr>
          <p:cNvPr id="4" name="Date Placeholder 3">
            <a:extLst>
              <a:ext uri="{FF2B5EF4-FFF2-40B4-BE49-F238E27FC236}">
                <a16:creationId xmlns:a16="http://schemas.microsoft.com/office/drawing/2014/main" id="{22AC7271-0A8A-C387-BBEE-574C52CD836A}"/>
              </a:ext>
            </a:extLst>
          </p:cNvPr>
          <p:cNvSpPr>
            <a:spLocks noGrp="1"/>
          </p:cNvSpPr>
          <p:nvPr>
            <p:ph type="dt" sz="half" idx="10"/>
          </p:nvPr>
        </p:nvSpPr>
        <p:spPr/>
        <p:txBody>
          <a:bodyPr/>
          <a:lstStyle/>
          <a:p>
            <a:fld id="{BFB44349-7115-48CC-8228-C6A0B880F51A}" type="datetime1">
              <a:rPr lang="en-IN" smtClean="0"/>
              <a:t>29-10-2024</a:t>
            </a:fld>
            <a:endParaRPr lang="en-IN" dirty="0"/>
          </a:p>
        </p:txBody>
      </p:sp>
      <p:sp>
        <p:nvSpPr>
          <p:cNvPr id="6" name="Slide Number Placeholder 5">
            <a:extLst>
              <a:ext uri="{FF2B5EF4-FFF2-40B4-BE49-F238E27FC236}">
                <a16:creationId xmlns:a16="http://schemas.microsoft.com/office/drawing/2014/main" id="{ADE2F0CB-762D-F9F6-D0A4-86D873A0DBFD}"/>
              </a:ext>
            </a:extLst>
          </p:cNvPr>
          <p:cNvSpPr>
            <a:spLocks noGrp="1"/>
          </p:cNvSpPr>
          <p:nvPr>
            <p:ph type="sldNum" sz="quarter" idx="12"/>
          </p:nvPr>
        </p:nvSpPr>
        <p:spPr/>
        <p:txBody>
          <a:bodyPr/>
          <a:lstStyle/>
          <a:p>
            <a:fld id="{12EC02DA-033E-4E45-979C-FC77C52540B5}" type="slidenum">
              <a:rPr lang="en-IN" smtClean="0"/>
              <a:t>33</a:t>
            </a:fld>
            <a:endParaRPr lang="en-IN" dirty="0"/>
          </a:p>
        </p:txBody>
      </p:sp>
      <p:sp>
        <p:nvSpPr>
          <p:cNvPr id="7" name="Footer Placeholder 6">
            <a:extLst>
              <a:ext uri="{FF2B5EF4-FFF2-40B4-BE49-F238E27FC236}">
                <a16:creationId xmlns:a16="http://schemas.microsoft.com/office/drawing/2014/main" id="{EC715614-7F4B-02C4-FDDE-0131655201CD}"/>
              </a:ext>
            </a:extLst>
          </p:cNvPr>
          <p:cNvSpPr>
            <a:spLocks noGrp="1"/>
          </p:cNvSpPr>
          <p:nvPr>
            <p:ph type="ftr" sz="quarter" idx="11"/>
          </p:nvPr>
        </p:nvSpPr>
        <p:spPr/>
        <p:txBody>
          <a:bodyPr/>
          <a:lstStyle/>
          <a:p>
            <a:r>
              <a:rPr lang="en-IN"/>
              <a:t>Team -31</a:t>
            </a:r>
            <a:endParaRPr lang="en-IN" dirty="0"/>
          </a:p>
        </p:txBody>
      </p:sp>
      <p:sp>
        <p:nvSpPr>
          <p:cNvPr id="8" name="Rectangle: Rounded Corners 7">
            <a:extLst>
              <a:ext uri="{FF2B5EF4-FFF2-40B4-BE49-F238E27FC236}">
                <a16:creationId xmlns:a16="http://schemas.microsoft.com/office/drawing/2014/main" id="{47F6510D-D46A-286A-A9B5-DC53D2E9505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9" name="Picture 2" descr="Amrita Vishwa Vidyapeetham, Coimbatore: Courses, Fees ...">
            <a:extLst>
              <a:ext uri="{FF2B5EF4-FFF2-40B4-BE49-F238E27FC236}">
                <a16:creationId xmlns:a16="http://schemas.microsoft.com/office/drawing/2014/main" id="{A7793AA3-0EA4-A351-F6AE-2B106CA8AA03}"/>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Tree>
    <p:extLst>
      <p:ext uri="{BB962C8B-B14F-4D97-AF65-F5344CB8AC3E}">
        <p14:creationId xmlns:p14="http://schemas.microsoft.com/office/powerpoint/2010/main" val="2109998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D47C-8B70-A259-066D-D92FA4B9441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FDB6-7063-551A-A8C9-1B323309504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88ABC9C4-57D8-1AD6-B0F9-8EF794701BE0}"/>
              </a:ext>
            </a:extLst>
          </p:cNvPr>
          <p:cNvSpPr>
            <a:spLocks noGrp="1" noEditPoints="1"/>
          </p:cNvSpPr>
          <p:nvPr>
            <p:ph type="dt" sz="half" idx="10"/>
          </p:nvPr>
        </p:nvSpPr>
        <p:spPr>
          <a:xfrm>
            <a:off x="468406" y="6467756"/>
            <a:ext cx="2743200" cy="365125"/>
          </a:xfrm>
        </p:spPr>
        <p:txBody>
          <a:bodyPr/>
          <a:lstStyle/>
          <a:p>
            <a:fld id="{ACF2633E-EBF5-4478-AF8E-F74FFF1D5D3C}"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E0917064-2E70-D18A-FA36-0F046C66A1E9}"/>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TextBox 9">
            <a:extLst>
              <a:ext uri="{FF2B5EF4-FFF2-40B4-BE49-F238E27FC236}">
                <a16:creationId xmlns:a16="http://schemas.microsoft.com/office/drawing/2014/main" id="{BD973305-BFD4-7087-4196-048EDA48A1A7}"/>
              </a:ext>
            </a:extLst>
          </p:cNvPr>
          <p:cNvSpPr txBox="1"/>
          <p:nvPr/>
        </p:nvSpPr>
        <p:spPr>
          <a:xfrm>
            <a:off x="1382866" y="831720"/>
            <a:ext cx="9560737" cy="584775"/>
          </a:xfrm>
          <a:prstGeom prst="rect">
            <a:avLst/>
          </a:prstGeom>
          <a:noFill/>
        </p:spPr>
        <p:txBody>
          <a:bodyPr wrap="square">
            <a:spAutoFit/>
          </a:bodyPr>
          <a:lstStyle/>
          <a:p>
            <a:pPr algn="ctr" rtl="0">
              <a:spcBef>
                <a:spcPts val="0"/>
              </a:spcBef>
              <a:spcAft>
                <a:spcPts val="0"/>
              </a:spcAft>
            </a:pPr>
            <a:r>
              <a:rPr lang="en-US" sz="3200" dirty="0">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a16="http://schemas.microsoft.com/office/drawing/2014/main" id="{F06CFD4C-00BF-AB9A-32CD-E929FEDA004C}"/>
              </a:ext>
            </a:extLst>
          </p:cNvPr>
          <p:cNvSpPr>
            <a:spLocks noGrp="1"/>
          </p:cNvSpPr>
          <p:nvPr>
            <p:ph type="sldNum" sz="quarter" idx="12"/>
          </p:nvPr>
        </p:nvSpPr>
        <p:spPr/>
        <p:txBody>
          <a:bodyPr/>
          <a:lstStyle/>
          <a:p>
            <a:fld id="{12EC02DA-033E-4E45-979C-FC77C52540B5}" type="slidenum">
              <a:rPr lang="en-IN" smtClean="0"/>
              <a:t>34</a:t>
            </a:fld>
            <a:endParaRPr lang="en-IN" dirty="0"/>
          </a:p>
        </p:txBody>
      </p:sp>
      <p:sp>
        <p:nvSpPr>
          <p:cNvPr id="3" name="Footer Placeholder 2">
            <a:extLst>
              <a:ext uri="{FF2B5EF4-FFF2-40B4-BE49-F238E27FC236}">
                <a16:creationId xmlns:a16="http://schemas.microsoft.com/office/drawing/2014/main" id="{CC803EAC-F916-588D-1A68-AFD4CCB8750F}"/>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242924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8982C-03D2-D936-25DB-8E01FA0923C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2C237BE-7053-FF53-CD6D-FD11E70E7F49}"/>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53A1F4EB-8C1B-5774-0B4C-B55DD66C5261}"/>
              </a:ext>
            </a:extLst>
          </p:cNvPr>
          <p:cNvSpPr>
            <a:spLocks noGrp="1" noEditPoints="1"/>
          </p:cNvSpPr>
          <p:nvPr>
            <p:ph type="dt" sz="half" idx="10"/>
          </p:nvPr>
        </p:nvSpPr>
        <p:spPr>
          <a:xfrm>
            <a:off x="468406" y="6467756"/>
            <a:ext cx="2743200" cy="365125"/>
          </a:xfrm>
        </p:spPr>
        <p:txBody>
          <a:bodyPr/>
          <a:lstStyle/>
          <a:p>
            <a:fld id="{5175ED00-3AB1-4921-8387-AD21343EEB4B}"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246736DC-4C97-21BA-9BD8-E852AF8E1E39}"/>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2" name="Title 1">
            <a:extLst>
              <a:ext uri="{FF2B5EF4-FFF2-40B4-BE49-F238E27FC236}">
                <a16:creationId xmlns:a16="http://schemas.microsoft.com/office/drawing/2014/main" id="{10E9E43A-A271-916F-DC52-5AD0F19FE90B}"/>
              </a:ext>
            </a:extLst>
          </p:cNvPr>
          <p:cNvSpPr txBox="1">
            <a:spLocks noChangeArrowheads="1"/>
          </p:cNvSpPr>
          <p:nvPr/>
        </p:nvSpPr>
        <p:spPr>
          <a:xfrm>
            <a:off x="1337235" y="1113396"/>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a:t>
            </a:r>
            <a:endParaRPr lang="en-IN" altLang="en-US" sz="3600" dirty="0">
              <a:latin typeface="Times New Roman" panose="02020603050405020304" pitchFamily="18" charset="0"/>
              <a:cs typeface="Times New Roman" panose="02020603050405020304" pitchFamily="18" charset="0"/>
            </a:endParaRPr>
          </a:p>
        </p:txBody>
      </p:sp>
      <p:pic>
        <p:nvPicPr>
          <p:cNvPr id="3" name="Picture 2" descr="A pie chart with different colored sections&#10;&#10;Description automatically generated">
            <a:extLst>
              <a:ext uri="{FF2B5EF4-FFF2-40B4-BE49-F238E27FC236}">
                <a16:creationId xmlns:a16="http://schemas.microsoft.com/office/drawing/2014/main" id="{13C03BC0-700F-BE23-9FEC-75CAF0F03E82}"/>
              </a:ext>
            </a:extLst>
          </p:cNvPr>
          <p:cNvPicPr>
            <a:picLocks noChangeAspect="1"/>
          </p:cNvPicPr>
          <p:nvPr/>
        </p:nvPicPr>
        <p:blipFill>
          <a:blip r:embed="rId4"/>
          <a:stretch>
            <a:fillRect/>
          </a:stretch>
        </p:blipFill>
        <p:spPr>
          <a:xfrm>
            <a:off x="2045616" y="2018978"/>
            <a:ext cx="7910845" cy="3133288"/>
          </a:xfrm>
          <a:prstGeom prst="rect">
            <a:avLst/>
          </a:prstGeom>
        </p:spPr>
      </p:pic>
      <p:sp>
        <p:nvSpPr>
          <p:cNvPr id="5" name="TextBox 4">
            <a:extLst>
              <a:ext uri="{FF2B5EF4-FFF2-40B4-BE49-F238E27FC236}">
                <a16:creationId xmlns:a16="http://schemas.microsoft.com/office/drawing/2014/main" id="{CC988DA6-2807-8926-9C9A-CC01F44C8F89}"/>
              </a:ext>
            </a:extLst>
          </p:cNvPr>
          <p:cNvSpPr txBox="1"/>
          <p:nvPr/>
        </p:nvSpPr>
        <p:spPr>
          <a:xfrm>
            <a:off x="5620701" y="5436827"/>
            <a:ext cx="18095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Models Types</a:t>
            </a:r>
          </a:p>
        </p:txBody>
      </p:sp>
      <p:sp>
        <p:nvSpPr>
          <p:cNvPr id="7" name="Slide Number Placeholder 6">
            <a:extLst>
              <a:ext uri="{FF2B5EF4-FFF2-40B4-BE49-F238E27FC236}">
                <a16:creationId xmlns:a16="http://schemas.microsoft.com/office/drawing/2014/main" id="{D2D03EB6-F003-2FC6-40D8-113C3ED65A02}"/>
              </a:ext>
            </a:extLst>
          </p:cNvPr>
          <p:cNvSpPr>
            <a:spLocks noGrp="1"/>
          </p:cNvSpPr>
          <p:nvPr>
            <p:ph type="sldNum" sz="quarter" idx="12"/>
          </p:nvPr>
        </p:nvSpPr>
        <p:spPr/>
        <p:txBody>
          <a:bodyPr/>
          <a:lstStyle/>
          <a:p>
            <a:fld id="{12EC02DA-033E-4E45-979C-FC77C52540B5}" type="slidenum">
              <a:rPr lang="en-IN" smtClean="0"/>
              <a:t>4</a:t>
            </a:fld>
            <a:endParaRPr lang="en-IN" dirty="0"/>
          </a:p>
        </p:txBody>
      </p:sp>
      <p:sp>
        <p:nvSpPr>
          <p:cNvPr id="8" name="Footer Placeholder 7">
            <a:extLst>
              <a:ext uri="{FF2B5EF4-FFF2-40B4-BE49-F238E27FC236}">
                <a16:creationId xmlns:a16="http://schemas.microsoft.com/office/drawing/2014/main" id="{93071544-9F30-BADF-0983-E6108217C207}"/>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1046419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0360222-163F-A06B-3E3B-BEE43B3246BD}"/>
              </a:ext>
            </a:extLst>
          </p:cNvPr>
          <p:cNvGraphicFramePr>
            <a:graphicFrameLocks noGrp="1"/>
          </p:cNvGraphicFramePr>
          <p:nvPr>
            <p:extLst>
              <p:ext uri="{D42A27DB-BD31-4B8C-83A1-F6EECF244321}">
                <p14:modId xmlns:p14="http://schemas.microsoft.com/office/powerpoint/2010/main" val="3131095305"/>
              </p:ext>
            </p:extLst>
          </p:nvPr>
        </p:nvGraphicFramePr>
        <p:xfrm>
          <a:off x="632993" y="1043786"/>
          <a:ext cx="10926014" cy="4906518"/>
        </p:xfrm>
        <a:graphic>
          <a:graphicData uri="http://schemas.openxmlformats.org/drawingml/2006/table">
            <a:tbl>
              <a:tblPr firstRow="1" bandRow="1">
                <a:tableStyleId>{5C22544A-7EE6-4342-B048-85BDC9FD1C3A}</a:tableStyleId>
              </a:tblPr>
              <a:tblGrid>
                <a:gridCol w="491319">
                  <a:extLst>
                    <a:ext uri="{9D8B030D-6E8A-4147-A177-3AD203B41FA5}">
                      <a16:colId xmlns:a16="http://schemas.microsoft.com/office/drawing/2014/main" val="3628596589"/>
                    </a:ext>
                  </a:extLst>
                </a:gridCol>
                <a:gridCol w="1504001">
                  <a:extLst>
                    <a:ext uri="{9D8B030D-6E8A-4147-A177-3AD203B41FA5}">
                      <a16:colId xmlns:a16="http://schemas.microsoft.com/office/drawing/2014/main" val="4114927129"/>
                    </a:ext>
                  </a:extLst>
                </a:gridCol>
                <a:gridCol w="1489435">
                  <a:extLst>
                    <a:ext uri="{9D8B030D-6E8A-4147-A177-3AD203B41FA5}">
                      <a16:colId xmlns:a16="http://schemas.microsoft.com/office/drawing/2014/main" val="3324804978"/>
                    </a:ext>
                  </a:extLst>
                </a:gridCol>
                <a:gridCol w="2771480">
                  <a:extLst>
                    <a:ext uri="{9D8B030D-6E8A-4147-A177-3AD203B41FA5}">
                      <a16:colId xmlns:a16="http://schemas.microsoft.com/office/drawing/2014/main" val="2143921501"/>
                    </a:ext>
                  </a:extLst>
                </a:gridCol>
                <a:gridCol w="1734531">
                  <a:extLst>
                    <a:ext uri="{9D8B030D-6E8A-4147-A177-3AD203B41FA5}">
                      <a16:colId xmlns:a16="http://schemas.microsoft.com/office/drawing/2014/main" val="3440098653"/>
                    </a:ext>
                  </a:extLst>
                </a:gridCol>
                <a:gridCol w="2935248">
                  <a:extLst>
                    <a:ext uri="{9D8B030D-6E8A-4147-A177-3AD203B41FA5}">
                      <a16:colId xmlns:a16="http://schemas.microsoft.com/office/drawing/2014/main" val="3435819778"/>
                    </a:ext>
                  </a:extLst>
                </a:gridCol>
              </a:tblGrid>
              <a:tr h="582768">
                <a:tc>
                  <a:txBody>
                    <a:bodyPr/>
                    <a:lstStyle/>
                    <a:p>
                      <a:r>
                        <a:rPr lang="en-US" err="1"/>
                        <a:t>S.No</a:t>
                      </a:r>
                      <a:endParaRPr lang="en-IN"/>
                    </a:p>
                  </a:txBody>
                  <a:tcPr/>
                </a:tc>
                <a:tc>
                  <a:txBody>
                    <a:bodyPr/>
                    <a:lstStyle/>
                    <a:p>
                      <a:r>
                        <a:rPr lang="en-US" dirty="0"/>
                        <a:t>Title</a:t>
                      </a:r>
                      <a:endParaRPr lang="en-IN" dirty="0"/>
                    </a:p>
                  </a:txBody>
                  <a:tcPr/>
                </a:tc>
                <a:tc>
                  <a:txBody>
                    <a:bodyPr/>
                    <a:lstStyle/>
                    <a:p>
                      <a:r>
                        <a:rPr lang="en-US"/>
                        <a:t>Purpose</a:t>
                      </a:r>
                      <a:endParaRPr lang="en-IN"/>
                    </a:p>
                  </a:txBody>
                  <a:tcPr/>
                </a:tc>
                <a:tc>
                  <a:txBody>
                    <a:bodyPr/>
                    <a:lstStyle/>
                    <a:p>
                      <a:r>
                        <a:rPr lang="en-US"/>
                        <a:t>Models used &amp; approaches</a:t>
                      </a:r>
                      <a:endParaRPr lang="en-IN"/>
                    </a:p>
                  </a:txBody>
                  <a:tcPr/>
                </a:tc>
                <a:tc>
                  <a:txBody>
                    <a:bodyPr/>
                    <a:lstStyle/>
                    <a:p>
                      <a:r>
                        <a:rPr lang="en-US"/>
                        <a:t>Input &amp; Output</a:t>
                      </a:r>
                      <a:endParaRPr lang="en-IN"/>
                    </a:p>
                  </a:txBody>
                  <a:tcPr/>
                </a:tc>
                <a:tc>
                  <a:txBody>
                    <a:bodyPr/>
                    <a:lstStyle/>
                    <a:p>
                      <a:r>
                        <a:rPr lang="en-US"/>
                        <a:t>Results</a:t>
                      </a:r>
                      <a:endParaRPr lang="en-IN"/>
                    </a:p>
                  </a:txBody>
                  <a:tcPr/>
                </a:tc>
                <a:extLst>
                  <a:ext uri="{0D108BD9-81ED-4DB2-BD59-A6C34878D82A}">
                    <a16:rowId xmlns:a16="http://schemas.microsoft.com/office/drawing/2014/main" val="4050502208"/>
                  </a:ext>
                </a:extLst>
              </a:tr>
              <a:tr h="1456919">
                <a:tc>
                  <a:txBody>
                    <a:bodyPr/>
                    <a:lstStyle/>
                    <a:p>
                      <a:r>
                        <a:rPr lang="en-US" sz="1100" dirty="0"/>
                        <a:t>[1].</a:t>
                      </a:r>
                      <a:endParaRPr lang="en-IN" sz="1100" dirty="0"/>
                    </a:p>
                  </a:txBody>
                  <a:tcPr/>
                </a:tc>
                <a:tc>
                  <a:txBody>
                    <a:bodyPr/>
                    <a:lstStyle/>
                    <a:p>
                      <a:r>
                        <a:rPr lang="en-US" sz="1100" dirty="0"/>
                        <a:t>Fusion Transformer with Object Mask Guidance for Image Forgery Analysis [2024]</a:t>
                      </a:r>
                      <a:endParaRPr lang="en-IN" sz="1100" dirty="0"/>
                    </a:p>
                  </a:txBody>
                  <a:tcPr/>
                </a:tc>
                <a:tc>
                  <a:txBody>
                    <a:bodyPr/>
                    <a:lstStyle/>
                    <a:p>
                      <a:r>
                        <a:rPr lang="en-US" sz="1200"/>
                        <a:t>To detect and localize image forgeries using object-guided information</a:t>
                      </a:r>
                      <a:endParaRPr lang="en-IN" sz="1200"/>
                    </a:p>
                  </a:txBody>
                  <a:tcPr/>
                </a:tc>
                <a:tc>
                  <a:txBody>
                    <a:bodyPr/>
                    <a:lstStyle/>
                    <a:p>
                      <a:r>
                        <a:rPr lang="en-US" sz="1100"/>
                        <a:t>OMG-Fuser model: fusion transformer with Object Mask Guidance (OMG),Object-Guided Transformer(OGT), Token Fusion Transformer(TFT),Long-range Dependencies Transformer(LDT)</a:t>
                      </a:r>
                      <a:endParaRPr lang="en-IN" sz="1100"/>
                    </a:p>
                  </a:txBody>
                  <a:tcPr/>
                </a:tc>
                <a:tc>
                  <a:txBody>
                    <a:bodyPr/>
                    <a:lstStyle/>
                    <a:p>
                      <a:r>
                        <a:rPr lang="en-US" sz="1100" b="1"/>
                        <a:t>Input: </a:t>
                      </a:r>
                      <a:r>
                        <a:rPr lang="en-US" sz="1100"/>
                        <a:t>Images with Forensic signals such as noise patterns and color inconsistencies;</a:t>
                      </a:r>
                    </a:p>
                    <a:p>
                      <a:r>
                        <a:rPr lang="en-US" sz="1100" b="1"/>
                        <a:t>Dataset:</a:t>
                      </a:r>
                      <a:r>
                        <a:rPr lang="en-US" sz="1100"/>
                        <a:t>CASIAv1+,Columbia,Coverage,NIST16,OpenForensics,CocoGlide,DID</a:t>
                      </a:r>
                    </a:p>
                    <a:p>
                      <a:r>
                        <a:rPr lang="en-US" sz="1100" b="1"/>
                        <a:t>Output: </a:t>
                      </a:r>
                      <a:r>
                        <a:rPr lang="en-US" sz="1100"/>
                        <a:t>Forgery detection and localization</a:t>
                      </a:r>
                      <a:endParaRPr lang="en-IN" sz="1100"/>
                    </a:p>
                  </a:txBody>
                  <a:tcPr/>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 </a:t>
                      </a:r>
                    </a:p>
                    <a:p>
                      <a:pPr marL="0" marR="0" algn="l">
                        <a:lnSpc>
                          <a:spcPct val="115000"/>
                        </a:lnSpc>
                        <a:spcBef>
                          <a:spcPts val="0"/>
                        </a:spcBef>
                        <a:spcAft>
                          <a:spcPts val="0"/>
                        </a:spcAft>
                      </a:pPr>
                      <a:r>
                        <a:rPr lang="en-IN" sz="1100">
                          <a:effectLst/>
                          <a:latin typeface="Arial"/>
                          <a:ea typeface="Arial" panose="020B0604020202020204" pitchFamily="34" charset="0"/>
                        </a:rPr>
                        <a:t>Achieving a significant improvement in F1 score </a:t>
                      </a:r>
                      <a:r>
                        <a:rPr lang="en-IN" sz="1100" err="1">
                          <a:effectLst/>
                          <a:latin typeface="Arial"/>
                          <a:ea typeface="Arial" panose="020B0604020202020204" pitchFamily="34" charset="0"/>
                        </a:rPr>
                        <a:t>upto</a:t>
                      </a:r>
                      <a:r>
                        <a:rPr lang="en-IN" sz="1100">
                          <a:effectLst/>
                          <a:latin typeface="Arial"/>
                          <a:ea typeface="Arial" panose="020B0604020202020204" pitchFamily="34" charset="0"/>
                        </a:rPr>
                        <a:t> 20.4% in image localisation compared to state of the art models</a:t>
                      </a:r>
                    </a:p>
                  </a:txBody>
                  <a:tcPr marL="68580" marR="68580" marT="0" marB="0"/>
                </a:tc>
                <a:extLst>
                  <a:ext uri="{0D108BD9-81ED-4DB2-BD59-A6C34878D82A}">
                    <a16:rowId xmlns:a16="http://schemas.microsoft.com/office/drawing/2014/main" val="3677004130"/>
                  </a:ext>
                </a:extLst>
              </a:tr>
              <a:tr h="1213752">
                <a:tc>
                  <a:txBody>
                    <a:bodyPr/>
                    <a:lstStyle/>
                    <a:p>
                      <a:r>
                        <a:rPr lang="en-US" sz="1100" dirty="0"/>
                        <a:t>[2].</a:t>
                      </a:r>
                      <a:endParaRPr lang="en-IN" sz="1100" dirty="0"/>
                    </a:p>
                  </a:txBody>
                  <a:tcPr/>
                </a:tc>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Unveiling the Truth: Exploring Human Gaze Patterns in Fake Images [2024]</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Investigate human gaze patterns for detecting manipulated images</a:t>
                      </a:r>
                    </a:p>
                  </a:txBody>
                  <a:tcPr marL="68580" marR="68580" marT="0" marB="0"/>
                </a:tc>
                <a:tc>
                  <a:txBody>
                    <a:bodyPr/>
                    <a:lstStyle/>
                    <a:p>
                      <a:pPr marL="0" marR="0" algn="l">
                        <a:lnSpc>
                          <a:spcPct val="115000"/>
                        </a:lnSpc>
                        <a:spcBef>
                          <a:spcPts val="0"/>
                        </a:spcBef>
                        <a:spcAft>
                          <a:spcPts val="0"/>
                        </a:spcAft>
                      </a:pPr>
                      <a:r>
                        <a:rPr lang="en-IN" sz="1100">
                          <a:effectLst/>
                          <a:latin typeface="Arial"/>
                          <a:ea typeface="Arial" panose="020B0604020202020204" pitchFamily="34" charset="0"/>
                        </a:rPr>
                        <a:t>The paper uses eye-tracking experiments to </a:t>
                      </a:r>
                      <a:r>
                        <a:rPr lang="en-IN" sz="1100" err="1">
                          <a:effectLst/>
                          <a:latin typeface="Arial"/>
                          <a:ea typeface="Arial" panose="020B0604020202020204" pitchFamily="34" charset="0"/>
                        </a:rPr>
                        <a:t>analyze</a:t>
                      </a:r>
                      <a:r>
                        <a:rPr lang="en-IN" sz="1100">
                          <a:effectLst/>
                          <a:latin typeface="Arial"/>
                          <a:ea typeface="Arial" panose="020B0604020202020204" pitchFamily="34" charset="0"/>
                        </a:rPr>
                        <a:t> participants' gaze patterns when viewing real and manipulated images. It highlights that human visual attention can reveal consistent patterns, integrating human semantic knowledge to improve fake image detection.</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Input: COCO, ADE20K, LHQ datasets; Output: Gaze concentration differences for real vs. fake images</a:t>
                      </a:r>
                    </a:p>
                  </a:txBody>
                  <a:tcPr marL="68580" marR="68580" marT="0" marB="0"/>
                </a:tc>
                <a:tc>
                  <a:txBody>
                    <a:bodyPr/>
                    <a:lstStyle/>
                    <a:p>
                      <a:pPr marL="0" marR="0" algn="l">
                        <a:lnSpc>
                          <a:spcPct val="115000"/>
                        </a:lnSpc>
                        <a:spcBef>
                          <a:spcPts val="0"/>
                        </a:spcBef>
                        <a:spcAft>
                          <a:spcPts val="0"/>
                        </a:spcAft>
                      </a:pPr>
                      <a:r>
                        <a:rPr lang="en-IN" sz="1200">
                          <a:effectLst/>
                          <a:latin typeface="Arial" panose="020B0604020202020204" pitchFamily="34" charset="0"/>
                          <a:ea typeface="Arial" panose="020B0604020202020204" pitchFamily="34" charset="0"/>
                          <a:cs typeface="Cambria" panose="02040503050406030204" pitchFamily="18" charset="0"/>
                        </a:rPr>
                        <a:t>Results show significant differences in gaze concentration, measured through lower entropy values for fake images.</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86166992"/>
                  </a:ext>
                </a:extLst>
              </a:tr>
              <a:tr h="1158305">
                <a:tc>
                  <a:txBody>
                    <a:bodyPr/>
                    <a:lstStyle/>
                    <a:p>
                      <a:r>
                        <a:rPr lang="en-US" sz="1100" dirty="0"/>
                        <a:t>[3].</a:t>
                      </a:r>
                      <a:endParaRPr lang="en-IN" sz="1100" dirty="0"/>
                    </a:p>
                  </a:txBody>
                  <a:tcPr/>
                </a:tc>
                <a:tc>
                  <a:txBody>
                    <a:bodyPr/>
                    <a:lstStyle/>
                    <a:p>
                      <a:pPr marL="0" marR="0" algn="l">
                        <a:lnSpc>
                          <a:spcPct val="115000"/>
                        </a:lnSpc>
                        <a:spcBef>
                          <a:spcPts val="0"/>
                        </a:spcBef>
                        <a:spcAft>
                          <a:spcPts val="0"/>
                        </a:spcAft>
                      </a:pPr>
                      <a:r>
                        <a:rPr lang="en-IN" sz="1100" dirty="0" err="1">
                          <a:effectLst/>
                          <a:latin typeface="Arial"/>
                          <a:ea typeface="Arial" panose="020B0604020202020204" pitchFamily="34" charset="0"/>
                        </a:rPr>
                        <a:t>ResTran</a:t>
                      </a:r>
                      <a:r>
                        <a:rPr lang="en-IN" sz="1100" dirty="0">
                          <a:effectLst/>
                          <a:latin typeface="Arial"/>
                          <a:ea typeface="Arial" panose="020B0604020202020204" pitchFamily="34" charset="0"/>
                        </a:rPr>
                        <a:t>: Long distance relationship on image forgery detection[2023]</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Identify tampering in images, particularly splicing and copy-move operations</a:t>
                      </a:r>
                    </a:p>
                  </a:txBody>
                  <a:tcPr marL="68580" marR="68580" marT="0" marB="0"/>
                </a:tc>
                <a:tc>
                  <a:txBody>
                    <a:bodyPr/>
                    <a:lstStyle/>
                    <a:p>
                      <a:pPr marL="0" marR="0" algn="l">
                        <a:lnSpc>
                          <a:spcPct val="115000"/>
                        </a:lnSpc>
                        <a:spcBef>
                          <a:spcPts val="0"/>
                        </a:spcBef>
                        <a:spcAft>
                          <a:spcPts val="0"/>
                        </a:spcAft>
                      </a:pPr>
                      <a:r>
                        <a:rPr lang="en-IN" sz="1100" err="1">
                          <a:effectLst/>
                          <a:latin typeface="Arial"/>
                          <a:ea typeface="Arial" panose="020B0604020202020204" pitchFamily="34" charset="0"/>
                        </a:rPr>
                        <a:t>ResNet</a:t>
                      </a:r>
                      <a:r>
                        <a:rPr lang="en-IN" sz="1100">
                          <a:effectLst/>
                          <a:latin typeface="Arial"/>
                          <a:ea typeface="Arial" panose="020B0604020202020204" pitchFamily="34" charset="0"/>
                        </a:rPr>
                        <a:t> for local feature extraction, Transformer encoder for long-range dependencies</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Input: NIST16, CASIA, IMD2020 datasets; Output: Image tampering detection</a:t>
                      </a:r>
                    </a:p>
                  </a:txBody>
                  <a:tcPr marL="68580" marR="68580" marT="0" marB="0"/>
                </a:tc>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The model achieved high AUC values (of 0.865 , 0.958 and 0.906) on the CASIA ,  NIST16 and IMD2020 datasets, demonstrating strong generalization. It also showed effective tampering detection, with an F1 score of 0.689 , 0.850 , 0.865 on CASIA , NIST16 , IMD2020.</a:t>
                      </a:r>
                    </a:p>
                  </a:txBody>
                  <a:tcPr marL="68580" marR="68580" marT="0" marB="0"/>
                </a:tc>
                <a:extLst>
                  <a:ext uri="{0D108BD9-81ED-4DB2-BD59-A6C34878D82A}">
                    <a16:rowId xmlns:a16="http://schemas.microsoft.com/office/drawing/2014/main" val="2787660716"/>
                  </a:ext>
                </a:extLst>
              </a:tr>
            </a:tbl>
          </a:graphicData>
        </a:graphic>
      </p:graphicFrame>
      <p:sp>
        <p:nvSpPr>
          <p:cNvPr id="2" name="TextBox 1">
            <a:extLst>
              <a:ext uri="{FF2B5EF4-FFF2-40B4-BE49-F238E27FC236}">
                <a16:creationId xmlns:a16="http://schemas.microsoft.com/office/drawing/2014/main" id="{89AF8502-9B85-A8D1-CE74-27826CADF386}"/>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8</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A326F5D8-D403-95F7-BEDC-8ADE32B288A6}"/>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4" name="Picture 2" descr="Amrita Vishwa Vidyapeetham, Coimbatore: Courses, Fees ...">
            <a:extLst>
              <a:ext uri="{FF2B5EF4-FFF2-40B4-BE49-F238E27FC236}">
                <a16:creationId xmlns:a16="http://schemas.microsoft.com/office/drawing/2014/main" id="{9D76877D-7B6E-C5FB-210F-172CF7B21E84}"/>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5" name="Date Placeholder 4">
            <a:extLst>
              <a:ext uri="{FF2B5EF4-FFF2-40B4-BE49-F238E27FC236}">
                <a16:creationId xmlns:a16="http://schemas.microsoft.com/office/drawing/2014/main" id="{FEEA416E-3D5A-0AB0-D1F7-235F73711829}"/>
              </a:ext>
            </a:extLst>
          </p:cNvPr>
          <p:cNvSpPr>
            <a:spLocks noGrp="1"/>
          </p:cNvSpPr>
          <p:nvPr>
            <p:ph type="dt" sz="half" idx="10"/>
          </p:nvPr>
        </p:nvSpPr>
        <p:spPr/>
        <p:txBody>
          <a:bodyPr/>
          <a:lstStyle/>
          <a:p>
            <a:fld id="{22C90DC6-B912-47D6-8214-4D8C0C9F5F25}" type="datetime1">
              <a:rPr lang="en-IN" smtClean="0"/>
              <a:t>29-10-2024</a:t>
            </a:fld>
            <a:endParaRPr lang="en-IN"/>
          </a:p>
        </p:txBody>
      </p:sp>
      <p:sp>
        <p:nvSpPr>
          <p:cNvPr id="7" name="Slide Number Placeholder 6">
            <a:extLst>
              <a:ext uri="{FF2B5EF4-FFF2-40B4-BE49-F238E27FC236}">
                <a16:creationId xmlns:a16="http://schemas.microsoft.com/office/drawing/2014/main" id="{9FA5E2FC-7375-32BA-C00A-BACAD934DB69}"/>
              </a:ext>
            </a:extLst>
          </p:cNvPr>
          <p:cNvSpPr>
            <a:spLocks noGrp="1"/>
          </p:cNvSpPr>
          <p:nvPr>
            <p:ph type="sldNum" sz="quarter" idx="12"/>
          </p:nvPr>
        </p:nvSpPr>
        <p:spPr/>
        <p:txBody>
          <a:bodyPr/>
          <a:lstStyle/>
          <a:p>
            <a:fld id="{1AE95ADE-E3AE-46D8-B752-ABF6645AD716}" type="slidenum">
              <a:rPr lang="en-IN" smtClean="0"/>
              <a:t>5</a:t>
            </a:fld>
            <a:endParaRPr lang="en-IN"/>
          </a:p>
        </p:txBody>
      </p:sp>
      <p:sp>
        <p:nvSpPr>
          <p:cNvPr id="8" name="Footer Placeholder 7">
            <a:extLst>
              <a:ext uri="{FF2B5EF4-FFF2-40B4-BE49-F238E27FC236}">
                <a16:creationId xmlns:a16="http://schemas.microsoft.com/office/drawing/2014/main" id="{CECF3CFF-8756-E51E-543A-DB682479144B}"/>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002826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mrita Vishwa Vidyapeetham, Coimbatore: Courses, Fees ...">
            <a:extLst>
              <a:ext uri="{FF2B5EF4-FFF2-40B4-BE49-F238E27FC236}">
                <a16:creationId xmlns:a16="http://schemas.microsoft.com/office/drawing/2014/main" id="{01BEAEF8-444D-6DF4-8EF0-7C0E260FC10B}"/>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graphicFrame>
        <p:nvGraphicFramePr>
          <p:cNvPr id="3" name="Table 2">
            <a:extLst>
              <a:ext uri="{FF2B5EF4-FFF2-40B4-BE49-F238E27FC236}">
                <a16:creationId xmlns:a16="http://schemas.microsoft.com/office/drawing/2014/main" id="{D0FAD225-3531-E01A-E0B0-E4AE37D936C3}"/>
              </a:ext>
            </a:extLst>
          </p:cNvPr>
          <p:cNvGraphicFramePr>
            <a:graphicFrameLocks noGrp="1"/>
          </p:cNvGraphicFramePr>
          <p:nvPr>
            <p:extLst>
              <p:ext uri="{D42A27DB-BD31-4B8C-83A1-F6EECF244321}">
                <p14:modId xmlns:p14="http://schemas.microsoft.com/office/powerpoint/2010/main" val="1175217097"/>
              </p:ext>
            </p:extLst>
          </p:nvPr>
        </p:nvGraphicFramePr>
        <p:xfrm>
          <a:off x="623716" y="563234"/>
          <a:ext cx="11065457" cy="5775801"/>
        </p:xfrm>
        <a:graphic>
          <a:graphicData uri="http://schemas.openxmlformats.org/drawingml/2006/table">
            <a:tbl>
              <a:tblPr bandRow="1">
                <a:tableStyleId>{5C22544A-7EE6-4342-B048-85BDC9FD1C3A}</a:tableStyleId>
              </a:tblPr>
              <a:tblGrid>
                <a:gridCol w="682487">
                  <a:extLst>
                    <a:ext uri="{9D8B030D-6E8A-4147-A177-3AD203B41FA5}">
                      <a16:colId xmlns:a16="http://schemas.microsoft.com/office/drawing/2014/main" val="879546455"/>
                    </a:ext>
                  </a:extLst>
                </a:gridCol>
                <a:gridCol w="1848921">
                  <a:extLst>
                    <a:ext uri="{9D8B030D-6E8A-4147-A177-3AD203B41FA5}">
                      <a16:colId xmlns:a16="http://schemas.microsoft.com/office/drawing/2014/main" val="3169969038"/>
                    </a:ext>
                  </a:extLst>
                </a:gridCol>
                <a:gridCol w="2047463">
                  <a:extLst>
                    <a:ext uri="{9D8B030D-6E8A-4147-A177-3AD203B41FA5}">
                      <a16:colId xmlns:a16="http://schemas.microsoft.com/office/drawing/2014/main" val="4170704957"/>
                    </a:ext>
                  </a:extLst>
                </a:gridCol>
                <a:gridCol w="2568636">
                  <a:extLst>
                    <a:ext uri="{9D8B030D-6E8A-4147-A177-3AD203B41FA5}">
                      <a16:colId xmlns:a16="http://schemas.microsoft.com/office/drawing/2014/main" val="1143906540"/>
                    </a:ext>
                  </a:extLst>
                </a:gridCol>
                <a:gridCol w="2073706">
                  <a:extLst>
                    <a:ext uri="{9D8B030D-6E8A-4147-A177-3AD203B41FA5}">
                      <a16:colId xmlns:a16="http://schemas.microsoft.com/office/drawing/2014/main" val="2192246573"/>
                    </a:ext>
                  </a:extLst>
                </a:gridCol>
                <a:gridCol w="1844244">
                  <a:extLst>
                    <a:ext uri="{9D8B030D-6E8A-4147-A177-3AD203B41FA5}">
                      <a16:colId xmlns:a16="http://schemas.microsoft.com/office/drawing/2014/main" val="4225346970"/>
                    </a:ext>
                  </a:extLst>
                </a:gridCol>
              </a:tblGrid>
              <a:tr h="405453">
                <a:tc>
                  <a:txBody>
                    <a:bodyPr/>
                    <a:lstStyle/>
                    <a:p>
                      <a:pPr algn="l" fontAlgn="base">
                        <a:lnSpc>
                          <a:spcPts val="1350"/>
                        </a:lnSpc>
                      </a:pPr>
                      <a:r>
                        <a:rPr lang="en-US" sz="1100" b="1" i="0" err="1">
                          <a:solidFill>
                            <a:srgbClr val="FFFFFF"/>
                          </a:solidFill>
                          <a:effectLst/>
                          <a:latin typeface="Calibri"/>
                        </a:rPr>
                        <a:t>S.No</a:t>
                      </a:r>
                      <a:endParaRPr lang="en-US" b="0" i="0" err="1">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dirty="0">
                          <a:solidFill>
                            <a:srgbClr val="FFFFFF"/>
                          </a:solidFill>
                          <a:effectLst/>
                          <a:latin typeface="Calibri"/>
                        </a:rPr>
                        <a:t>Title</a:t>
                      </a:r>
                      <a:endParaRPr lang="en-US" b="0" i="0" dirty="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Purpose</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Models used &amp; approaches</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Input &amp; Output</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Results</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566225887"/>
                  </a:ext>
                </a:extLst>
              </a:tr>
              <a:tr h="1393743">
                <a:tc>
                  <a:txBody>
                    <a:bodyPr/>
                    <a:lstStyle/>
                    <a:p>
                      <a:pPr algn="l" fontAlgn="base">
                        <a:lnSpc>
                          <a:spcPts val="1425"/>
                        </a:lnSpc>
                      </a:pPr>
                      <a:r>
                        <a:rPr lang="en-IN" sz="1100" b="0" i="0" dirty="0">
                          <a:solidFill>
                            <a:srgbClr val="000000"/>
                          </a:solidFill>
                          <a:effectLst/>
                          <a:latin typeface="Calibri"/>
                        </a:rPr>
                        <a:t>[4].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dirty="0">
                          <a:solidFill>
                            <a:srgbClr val="000000"/>
                          </a:solidFill>
                          <a:effectLst/>
                          <a:latin typeface="Calibri"/>
                        </a:rPr>
                        <a:t>Image Forgery Detection Using Deep Learning by Recompressing Images[2022]</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Detect image tampering by exploiting the differences in compression between tampered and genuine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lightweight CNN model with three convolutional layers and recompresses images to detect tampering by highlighting compression differences between genuine and forged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err="1">
                          <a:solidFill>
                            <a:srgbClr val="000000"/>
                          </a:solidFill>
                          <a:effectLst/>
                          <a:latin typeface="Calibri"/>
                        </a:rPr>
                        <a:t>Input:CASIA</a:t>
                      </a:r>
                      <a:r>
                        <a:rPr lang="en-IN" sz="1100" b="0" i="0">
                          <a:solidFill>
                            <a:srgbClr val="000000"/>
                          </a:solidFill>
                          <a:effectLst/>
                          <a:latin typeface="Calibri"/>
                        </a:rPr>
                        <a:t> 2.0,</a:t>
                      </a:r>
                      <a:endParaRPr lang="en-IN" b="0" i="0">
                        <a:solidFill>
                          <a:srgbClr val="000000"/>
                        </a:solidFill>
                        <a:effectLst/>
                        <a:latin typeface="Calibri"/>
                      </a:endParaRPr>
                    </a:p>
                    <a:p>
                      <a:pPr algn="l" fontAlgn="base">
                        <a:lnSpc>
                          <a:spcPts val="1425"/>
                        </a:lnSpc>
                      </a:pPr>
                      <a:r>
                        <a:rPr lang="en-IN" sz="1100" b="0" i="0">
                          <a:solidFill>
                            <a:srgbClr val="000000"/>
                          </a:solidFill>
                          <a:effectLst/>
                          <a:latin typeface="Calibri"/>
                        </a:rPr>
                        <a:t>Input image size:128 x 128.</a:t>
                      </a:r>
                      <a:endParaRPr lang="en-IN" b="0" i="0">
                        <a:solidFill>
                          <a:srgbClr val="000000"/>
                        </a:solidFill>
                        <a:effectLst/>
                        <a:latin typeface="Calibri"/>
                      </a:endParaRPr>
                    </a:p>
                    <a:p>
                      <a:pPr algn="l" fontAlgn="base">
                        <a:lnSpc>
                          <a:spcPts val="1425"/>
                        </a:lnSpc>
                      </a:pPr>
                      <a:r>
                        <a:rPr lang="en-IN" sz="1100" b="0" i="0" err="1">
                          <a:solidFill>
                            <a:srgbClr val="000000"/>
                          </a:solidFill>
                          <a:effectLst/>
                          <a:latin typeface="Calibri"/>
                        </a:rPr>
                        <a:t>Output:Binary</a:t>
                      </a:r>
                      <a:r>
                        <a:rPr lang="en-IN" sz="1100" b="0" i="0">
                          <a:solidFill>
                            <a:srgbClr val="000000"/>
                          </a:solidFill>
                          <a:effectLst/>
                          <a:latin typeface="Calibri"/>
                        </a:rPr>
                        <a:t> classification indicating whether the image is genuine or not.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The proposed model achieved 92.33% accuracy in detecting image forgery on the CASIO 2.0 dataset.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009456429"/>
                  </a:ext>
                </a:extLst>
              </a:tr>
              <a:tr h="1254367">
                <a:tc>
                  <a:txBody>
                    <a:bodyPr/>
                    <a:lstStyle/>
                    <a:p>
                      <a:pPr algn="l" fontAlgn="base">
                        <a:lnSpc>
                          <a:spcPts val="1425"/>
                        </a:lnSpc>
                      </a:pPr>
                      <a:r>
                        <a:rPr lang="en-IN" sz="1100" b="0" i="0" dirty="0">
                          <a:solidFill>
                            <a:srgbClr val="000000"/>
                          </a:solidFill>
                          <a:effectLst/>
                          <a:latin typeface="Calibri"/>
                        </a:rPr>
                        <a:t>[5].</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dirty="0">
                          <a:solidFill>
                            <a:srgbClr val="000000"/>
                          </a:solidFill>
                          <a:effectLst/>
                          <a:latin typeface="Calibri"/>
                        </a:rPr>
                        <a:t>An Efficient Image Forgery Detection Framework using Transfer Learning Models[2024].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To detect image forgery using transfer learning models.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The method employs transfer learning using pretrained models like ResNet50, VGG16, </a:t>
                      </a:r>
                      <a:r>
                        <a:rPr lang="en-IN" sz="1100" b="0" i="0" err="1">
                          <a:solidFill>
                            <a:srgbClr val="000000"/>
                          </a:solidFill>
                          <a:effectLst/>
                          <a:latin typeface="Calibri"/>
                        </a:rPr>
                        <a:t>Xception</a:t>
                      </a:r>
                      <a:r>
                        <a:rPr lang="en-IN" sz="1100" b="0" i="0">
                          <a:solidFill>
                            <a:srgbClr val="000000"/>
                          </a:solidFill>
                          <a:effectLst/>
                          <a:latin typeface="Calibri"/>
                        </a:rPr>
                        <a:t>, Densenet201, MobileNet, and </a:t>
                      </a:r>
                      <a:r>
                        <a:rPr lang="en-IN" sz="1100" b="0" i="0" err="1">
                          <a:solidFill>
                            <a:srgbClr val="000000"/>
                          </a:solidFill>
                          <a:effectLst/>
                          <a:latin typeface="Calibri"/>
                        </a:rPr>
                        <a:t>NasNetMobile</a:t>
                      </a:r>
                      <a:r>
                        <a:rPr lang="en-IN" sz="1100" b="0" i="0">
                          <a:solidFill>
                            <a:srgbClr val="000000"/>
                          </a:solidFill>
                          <a:effectLst/>
                          <a:latin typeface="Calibri"/>
                        </a:rPr>
                        <a: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Dataset:220 images of MICC-F220,It has image sizes between 722 x 480,800x 600.</a:t>
                      </a:r>
                      <a:endParaRPr lang="en-IN" b="0" i="0">
                        <a:solidFill>
                          <a:srgbClr val="000000"/>
                        </a:solidFill>
                        <a:effectLst/>
                        <a:latin typeface="Calibri"/>
                      </a:endParaRPr>
                    </a:p>
                    <a:p>
                      <a:pPr algn="l" fontAlgn="base">
                        <a:lnSpc>
                          <a:spcPts val="1425"/>
                        </a:lnSpc>
                      </a:pPr>
                      <a:r>
                        <a:rPr lang="en-IN" sz="1100" b="0" i="0" err="1">
                          <a:solidFill>
                            <a:srgbClr val="000000"/>
                          </a:solidFill>
                          <a:effectLst/>
                          <a:latin typeface="Calibri"/>
                        </a:rPr>
                        <a:t>Output:the</a:t>
                      </a:r>
                      <a:r>
                        <a:rPr lang="en-IN" sz="1100" b="0" i="0">
                          <a:solidFill>
                            <a:srgbClr val="000000"/>
                          </a:solidFill>
                          <a:effectLst/>
                          <a:latin typeface="Calibri"/>
                        </a:rPr>
                        <a:t> output is a binary classification indicating whether the image is authentic or tampered.</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The ResNet50 model achieved 96% accuracy after 15 epochs on the MICC-F220 dataset.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784090682"/>
                  </a:ext>
                </a:extLst>
              </a:tr>
              <a:tr h="1583806">
                <a:tc>
                  <a:txBody>
                    <a:bodyPr/>
                    <a:lstStyle/>
                    <a:p>
                      <a:pPr algn="l" fontAlgn="base">
                        <a:lnSpc>
                          <a:spcPts val="1425"/>
                        </a:lnSpc>
                      </a:pPr>
                      <a:r>
                        <a:rPr lang="en-IN" sz="1100" b="0" i="0" dirty="0">
                          <a:solidFill>
                            <a:srgbClr val="000000"/>
                          </a:solidFill>
                          <a:effectLst/>
                          <a:latin typeface="Calibri"/>
                        </a:rPr>
                        <a:t>[6].</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575"/>
                        </a:lnSpc>
                      </a:pPr>
                      <a:r>
                        <a:rPr lang="en-IN" sz="1200" b="0" i="0" dirty="0">
                          <a:solidFill>
                            <a:srgbClr val="000000"/>
                          </a:solidFill>
                          <a:effectLst/>
                          <a:latin typeface="Calibri"/>
                        </a:rPr>
                        <a:t>Image forgery detection by combining Visual Transformer with Variational Autoencoder Network[2024]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To detect image forgeries by differentiating between authentic and tampered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The </a:t>
                      </a:r>
                      <a:r>
                        <a:rPr lang="en-IN" sz="1100" b="0" i="0" err="1">
                          <a:solidFill>
                            <a:srgbClr val="000000"/>
                          </a:solidFill>
                          <a:effectLst/>
                          <a:latin typeface="Calibri"/>
                        </a:rPr>
                        <a:t>ViT</a:t>
                      </a:r>
                      <a:r>
                        <a:rPr lang="en-IN" sz="1100" b="0" i="0">
                          <a:solidFill>
                            <a:srgbClr val="000000"/>
                          </a:solidFill>
                          <a:effectLst/>
                          <a:latin typeface="Calibri"/>
                        </a:rPr>
                        <a:t>–VAE architecture uses a Visual Transformer with self-attention for detecting manipulations, followed by VAE for feature extraction and MLP for generating a mask to differentiate authentic from tampered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dirty="0">
                          <a:solidFill>
                            <a:srgbClr val="000000"/>
                          </a:solidFill>
                          <a:effectLst/>
                          <a:latin typeface="Calibri"/>
                        </a:rPr>
                        <a:t>The input consists of images from datasets like CASIAv2, IMD2020, COLUMBIA, COVERAGE, and In-the-Wild, with varying image sizes, and the output is a mask identifying non-authentic and authentic parts of the image.</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1" i="0">
                          <a:solidFill>
                            <a:srgbClr val="000000"/>
                          </a:solidFill>
                          <a:effectLst/>
                          <a:latin typeface="Calibri"/>
                        </a:rPr>
                        <a:t>F1-score:</a:t>
                      </a:r>
                      <a:r>
                        <a:rPr lang="en-IN" sz="1100" b="0" i="0">
                          <a:solidFill>
                            <a:srgbClr val="000000"/>
                          </a:solidFill>
                          <a:effectLst/>
                          <a:latin typeface="Calibri"/>
                        </a:rPr>
                        <a:t> Coverage: 0.768, In-the-Wild: 0.752, IMD2020: 0.765, Columbia: 0.842</a:t>
                      </a:r>
                      <a:endParaRPr lang="en-IN" b="0" i="0">
                        <a:solidFill>
                          <a:srgbClr val="000000"/>
                        </a:solidFill>
                        <a:effectLst/>
                        <a:latin typeface="Calibri"/>
                      </a:endParaRPr>
                    </a:p>
                    <a:p>
                      <a:pPr algn="l" fontAlgn="base">
                        <a:lnSpc>
                          <a:spcPts val="1425"/>
                        </a:lnSpc>
                      </a:pPr>
                      <a:r>
                        <a:rPr lang="en-IN" sz="1100" b="1" i="0">
                          <a:solidFill>
                            <a:srgbClr val="000000"/>
                          </a:solidFill>
                          <a:effectLst/>
                          <a:latin typeface="Calibri"/>
                        </a:rPr>
                        <a:t>AUC:</a:t>
                      </a:r>
                      <a:r>
                        <a:rPr lang="en-IN" sz="1100" b="0" i="0">
                          <a:solidFill>
                            <a:srgbClr val="000000"/>
                          </a:solidFill>
                          <a:effectLst/>
                          <a:latin typeface="Calibri"/>
                        </a:rPr>
                        <a:t> Coverage: 0.942, In-the-Wild: 0.923, IMD2020: 0.864, Columbia: 0.942</a:t>
                      </a:r>
                      <a:endParaRPr lang="en-IN" b="0" i="0">
                        <a:solidFill>
                          <a:srgbClr val="000000"/>
                        </a:solidFill>
                        <a:effectLst/>
                        <a:latin typeface="Calibri"/>
                      </a:endParaRPr>
                    </a:p>
                    <a:p>
                      <a:pPr algn="l" fontAlgn="base">
                        <a:lnSpc>
                          <a:spcPts val="1425"/>
                        </a:lnSpc>
                      </a:pP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115237723"/>
                  </a:ext>
                </a:extLst>
              </a:tr>
              <a:tr h="1064315">
                <a:tc>
                  <a:txBody>
                    <a:bodyPr/>
                    <a:lstStyle/>
                    <a:p>
                      <a:pPr algn="l" fontAlgn="base">
                        <a:lnSpc>
                          <a:spcPts val="1425"/>
                        </a:lnSpc>
                      </a:pPr>
                      <a:r>
                        <a:rPr lang="en-IN" sz="1100" b="0" i="0" dirty="0">
                          <a:solidFill>
                            <a:srgbClr val="000000"/>
                          </a:solidFill>
                          <a:effectLst/>
                          <a:latin typeface="Calibri"/>
                        </a:rPr>
                        <a:t>[7].</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dirty="0">
                          <a:solidFill>
                            <a:srgbClr val="000000"/>
                          </a:solidFill>
                          <a:effectLst/>
                          <a:latin typeface="Calibri"/>
                        </a:rPr>
                        <a:t>Detection of GAN-manipulated Medical Images through Deep Learning Techniques [2024]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To detect GAN-generated forgeries in medical CT scans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panose="020F0502020204030204" pitchFamily="34" charset="0"/>
                        </a:rPr>
                        <a:t>Combines LBP preprocessing, U-Net for segmentation, SVM for classification</a:t>
                      </a:r>
                      <a:endParaRPr lang="en-IN" b="0" i="0">
                        <a:solidFill>
                          <a:srgbClr val="000000"/>
                        </a:solidFill>
                        <a:effectLst/>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1" i="0">
                          <a:solidFill>
                            <a:srgbClr val="000000"/>
                          </a:solidFill>
                          <a:effectLst/>
                          <a:latin typeface="Calibri" panose="020F0502020204030204" pitchFamily="34" charset="0"/>
                        </a:rPr>
                        <a:t>Dataset</a:t>
                      </a:r>
                      <a:r>
                        <a:rPr lang="en-IN" sz="1100" b="0" i="0">
                          <a:solidFill>
                            <a:srgbClr val="000000"/>
                          </a:solidFill>
                          <a:effectLst/>
                          <a:latin typeface="Calibri" panose="020F0502020204030204" pitchFamily="34" charset="0"/>
                        </a:rPr>
                        <a:t>: LIDC-IDRI ,CT-GAN datasets.</a:t>
                      </a:r>
                      <a:endParaRPr lang="en-IN" b="0" i="0">
                        <a:solidFill>
                          <a:srgbClr val="000000"/>
                        </a:solidFill>
                        <a:effectLst/>
                      </a:endParaRPr>
                    </a:p>
                    <a:p>
                      <a:pPr algn="l" fontAlgn="base">
                        <a:lnSpc>
                          <a:spcPts val="1425"/>
                        </a:lnSpc>
                      </a:pPr>
                      <a:r>
                        <a:rPr lang="en-IN" sz="1100" b="0" i="0" err="1">
                          <a:solidFill>
                            <a:srgbClr val="000000"/>
                          </a:solidFill>
                          <a:effectLst/>
                          <a:latin typeface="Calibri"/>
                        </a:rPr>
                        <a:t>Ouput</a:t>
                      </a:r>
                      <a:r>
                        <a:rPr lang="en-IN" sz="1100" b="0" i="0">
                          <a:solidFill>
                            <a:srgbClr val="000000"/>
                          </a:solidFill>
                          <a:effectLst/>
                          <a:latin typeface="Calibri"/>
                        </a:rPr>
                        <a:t>: Classify and localize the tampered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dirty="0">
                          <a:solidFill>
                            <a:srgbClr val="000000"/>
                          </a:solidFill>
                          <a:effectLst/>
                          <a:latin typeface="Calibri"/>
                        </a:rPr>
                        <a:t>93.9% accuracy, 94% F1-score, and 99.2% ROC AUC.</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216573210"/>
                  </a:ext>
                </a:extLst>
              </a:tr>
            </a:tbl>
          </a:graphicData>
        </a:graphic>
      </p:graphicFrame>
      <p:sp>
        <p:nvSpPr>
          <p:cNvPr id="4" name="TextBox 3">
            <a:extLst>
              <a:ext uri="{FF2B5EF4-FFF2-40B4-BE49-F238E27FC236}">
                <a16:creationId xmlns:a16="http://schemas.microsoft.com/office/drawing/2014/main" id="{A82FD32E-38B2-6F6D-4CF2-B5E8497DC3A3}"/>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9</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441B3DD4-5CF9-F0D2-EAAC-FD6304801FEF}"/>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BB6E8912-1EC3-474A-0F3E-163F34A56E6E}"/>
              </a:ext>
            </a:extLst>
          </p:cNvPr>
          <p:cNvSpPr>
            <a:spLocks noGrp="1"/>
          </p:cNvSpPr>
          <p:nvPr>
            <p:ph type="dt" sz="half" idx="10"/>
          </p:nvPr>
        </p:nvSpPr>
        <p:spPr/>
        <p:txBody>
          <a:bodyPr/>
          <a:lstStyle/>
          <a:p>
            <a:fld id="{2F6D7610-57AA-4181-BEC8-42F795BFB1FA}" type="datetime1">
              <a:rPr lang="en-IN" smtClean="0"/>
              <a:t>29-10-2024</a:t>
            </a:fld>
            <a:endParaRPr lang="en-IN"/>
          </a:p>
        </p:txBody>
      </p:sp>
      <p:sp>
        <p:nvSpPr>
          <p:cNvPr id="7" name="Slide Number Placeholder 6">
            <a:extLst>
              <a:ext uri="{FF2B5EF4-FFF2-40B4-BE49-F238E27FC236}">
                <a16:creationId xmlns:a16="http://schemas.microsoft.com/office/drawing/2014/main" id="{872B6B03-BA29-CBBB-E00E-38CFD7AE6FB6}"/>
              </a:ext>
            </a:extLst>
          </p:cNvPr>
          <p:cNvSpPr>
            <a:spLocks noGrp="1"/>
          </p:cNvSpPr>
          <p:nvPr>
            <p:ph type="sldNum" sz="quarter" idx="12"/>
          </p:nvPr>
        </p:nvSpPr>
        <p:spPr/>
        <p:txBody>
          <a:bodyPr/>
          <a:lstStyle/>
          <a:p>
            <a:fld id="{1AE95ADE-E3AE-46D8-B752-ABF6645AD716}" type="slidenum">
              <a:rPr lang="en-IN" smtClean="0"/>
              <a:t>6</a:t>
            </a:fld>
            <a:endParaRPr lang="en-IN"/>
          </a:p>
        </p:txBody>
      </p:sp>
      <p:sp>
        <p:nvSpPr>
          <p:cNvPr id="8" name="Footer Placeholder 7">
            <a:extLst>
              <a:ext uri="{FF2B5EF4-FFF2-40B4-BE49-F238E27FC236}">
                <a16:creationId xmlns:a16="http://schemas.microsoft.com/office/drawing/2014/main" id="{E79675CF-8727-E39B-232D-4BDDBCD4EBE0}"/>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45505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mrita Vishwa Vidyapeetham, Coimbatore: Courses, Fees ...">
            <a:extLst>
              <a:ext uri="{FF2B5EF4-FFF2-40B4-BE49-F238E27FC236}">
                <a16:creationId xmlns:a16="http://schemas.microsoft.com/office/drawing/2014/main" id="{F661DC08-AF47-C0BB-67AE-517854D66DB4}"/>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4" name="Rectangle: Rounded Corners 3">
            <a:extLst>
              <a:ext uri="{FF2B5EF4-FFF2-40B4-BE49-F238E27FC236}">
                <a16:creationId xmlns:a16="http://schemas.microsoft.com/office/drawing/2014/main" id="{B7F2E147-A27F-8146-5ECD-61446F128049}"/>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DF98ED6B-0658-5DA2-ADA7-C83A305484D0}"/>
              </a:ext>
            </a:extLst>
          </p:cNvPr>
          <p:cNvGraphicFramePr>
            <a:graphicFrameLocks noGrp="1"/>
          </p:cNvGraphicFramePr>
          <p:nvPr>
            <p:extLst>
              <p:ext uri="{D42A27DB-BD31-4B8C-83A1-F6EECF244321}">
                <p14:modId xmlns:p14="http://schemas.microsoft.com/office/powerpoint/2010/main" val="1776301996"/>
              </p:ext>
            </p:extLst>
          </p:nvPr>
        </p:nvGraphicFramePr>
        <p:xfrm>
          <a:off x="386819" y="111286"/>
          <a:ext cx="11283563" cy="6550914"/>
        </p:xfrm>
        <a:graphic>
          <a:graphicData uri="http://schemas.openxmlformats.org/drawingml/2006/table">
            <a:tbl>
              <a:tblPr firstRow="1" bandRow="1">
                <a:tableStyleId>{5C22544A-7EE6-4342-B048-85BDC9FD1C3A}</a:tableStyleId>
              </a:tblPr>
              <a:tblGrid>
                <a:gridCol w="619074">
                  <a:extLst>
                    <a:ext uri="{9D8B030D-6E8A-4147-A177-3AD203B41FA5}">
                      <a16:colId xmlns:a16="http://schemas.microsoft.com/office/drawing/2014/main" val="3628596589"/>
                    </a:ext>
                  </a:extLst>
                </a:gridCol>
                <a:gridCol w="1241410">
                  <a:extLst>
                    <a:ext uri="{9D8B030D-6E8A-4147-A177-3AD203B41FA5}">
                      <a16:colId xmlns:a16="http://schemas.microsoft.com/office/drawing/2014/main" val="4114927129"/>
                    </a:ext>
                  </a:extLst>
                </a:gridCol>
                <a:gridCol w="1336173">
                  <a:extLst>
                    <a:ext uri="{9D8B030D-6E8A-4147-A177-3AD203B41FA5}">
                      <a16:colId xmlns:a16="http://schemas.microsoft.com/office/drawing/2014/main" val="3324804978"/>
                    </a:ext>
                  </a:extLst>
                </a:gridCol>
                <a:gridCol w="2809690">
                  <a:extLst>
                    <a:ext uri="{9D8B030D-6E8A-4147-A177-3AD203B41FA5}">
                      <a16:colId xmlns:a16="http://schemas.microsoft.com/office/drawing/2014/main" val="2143921501"/>
                    </a:ext>
                  </a:extLst>
                </a:gridCol>
                <a:gridCol w="2530201">
                  <a:extLst>
                    <a:ext uri="{9D8B030D-6E8A-4147-A177-3AD203B41FA5}">
                      <a16:colId xmlns:a16="http://schemas.microsoft.com/office/drawing/2014/main" val="3440098653"/>
                    </a:ext>
                  </a:extLst>
                </a:gridCol>
                <a:gridCol w="2747015">
                  <a:extLst>
                    <a:ext uri="{9D8B030D-6E8A-4147-A177-3AD203B41FA5}">
                      <a16:colId xmlns:a16="http://schemas.microsoft.com/office/drawing/2014/main" val="3435819778"/>
                    </a:ext>
                  </a:extLst>
                </a:gridCol>
              </a:tblGrid>
              <a:tr h="587828">
                <a:tc>
                  <a:txBody>
                    <a:bodyPr/>
                    <a:lstStyle/>
                    <a:p>
                      <a:r>
                        <a:rPr lang="en-US" err="1"/>
                        <a:t>S.No</a:t>
                      </a:r>
                      <a:endParaRPr lang="en-IN"/>
                    </a:p>
                  </a:txBody>
                  <a:tcPr/>
                </a:tc>
                <a:tc>
                  <a:txBody>
                    <a:bodyPr/>
                    <a:lstStyle/>
                    <a:p>
                      <a:r>
                        <a:rPr lang="en-US" dirty="0"/>
                        <a:t>Title</a:t>
                      </a:r>
                      <a:endParaRPr lang="en-IN" dirty="0"/>
                    </a:p>
                  </a:txBody>
                  <a:tcPr/>
                </a:tc>
                <a:tc>
                  <a:txBody>
                    <a:bodyPr/>
                    <a:lstStyle/>
                    <a:p>
                      <a:r>
                        <a:rPr lang="en-US"/>
                        <a:t>Purpose</a:t>
                      </a:r>
                      <a:endParaRPr lang="en-IN"/>
                    </a:p>
                  </a:txBody>
                  <a:tcPr/>
                </a:tc>
                <a:tc>
                  <a:txBody>
                    <a:bodyPr/>
                    <a:lstStyle/>
                    <a:p>
                      <a:r>
                        <a:rPr lang="en-US"/>
                        <a:t>Models used &amp; approaches</a:t>
                      </a:r>
                      <a:endParaRPr lang="en-IN"/>
                    </a:p>
                  </a:txBody>
                  <a:tcPr/>
                </a:tc>
                <a:tc>
                  <a:txBody>
                    <a:bodyPr/>
                    <a:lstStyle/>
                    <a:p>
                      <a:r>
                        <a:rPr lang="en-US"/>
                        <a:t>Input &amp; Output</a:t>
                      </a:r>
                      <a:endParaRPr lang="en-IN"/>
                    </a:p>
                  </a:txBody>
                  <a:tcPr/>
                </a:tc>
                <a:tc>
                  <a:txBody>
                    <a:bodyPr/>
                    <a:lstStyle/>
                    <a:p>
                      <a:r>
                        <a:rPr lang="en-US"/>
                        <a:t>Results</a:t>
                      </a:r>
                      <a:endParaRPr lang="en-IN"/>
                    </a:p>
                  </a:txBody>
                  <a:tcPr/>
                </a:tc>
                <a:extLst>
                  <a:ext uri="{0D108BD9-81ED-4DB2-BD59-A6C34878D82A}">
                    <a16:rowId xmlns:a16="http://schemas.microsoft.com/office/drawing/2014/main" val="4050502208"/>
                  </a:ext>
                </a:extLst>
              </a:tr>
              <a:tr h="1224291">
                <a:tc>
                  <a:txBody>
                    <a:bodyPr/>
                    <a:lstStyle/>
                    <a:p>
                      <a:r>
                        <a:rPr lang="en-US" sz="1100" dirty="0"/>
                        <a:t>[8].</a:t>
                      </a:r>
                      <a:endParaRPr lang="en-IN" sz="1100" dirty="0"/>
                    </a:p>
                  </a:txBody>
                  <a:tcPr/>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Prediction model for digital image tampering using customized deep neural network techniques [2024]</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This paper aims to identify various types of image tampering [</a:t>
                      </a:r>
                      <a:r>
                        <a:rPr lang="en-US" sz="1100" err="1">
                          <a:effectLst/>
                          <a:latin typeface="Arial" panose="020B0604020202020204" pitchFamily="34" charset="0"/>
                          <a:ea typeface="Arial" panose="020B0604020202020204" pitchFamily="34" charset="0"/>
                        </a:rPr>
                        <a:t>copy_move,inpainting,splicing,normal</a:t>
                      </a:r>
                      <a:r>
                        <a:rPr lang="en-US" sz="1100">
                          <a:effectLst/>
                          <a:latin typeface="Arial" panose="020B0604020202020204" pitchFamily="34" charset="0"/>
                          <a:ea typeface="Arial" panose="020B0604020202020204" pitchFamily="34" charset="0"/>
                        </a:rPr>
                        <a:t> images]</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Uses ResNet50V2,InceptionNetV3,MobileNetV2 and a custom CNN which include an input layer + Initial CNN layers(batch normalization + max-pooling) + Separable Convolution Layer + fully connected layers</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Dataset include </a:t>
                      </a:r>
                      <a:r>
                        <a:rPr lang="en-US" sz="1100" dirty="0" err="1">
                          <a:effectLst/>
                          <a:latin typeface="Arial" panose="020B0604020202020204" pitchFamily="34" charset="0"/>
                          <a:ea typeface="Arial" panose="020B0604020202020204" pitchFamily="34" charset="0"/>
                        </a:rPr>
                        <a:t>Defacto</a:t>
                      </a:r>
                      <a:r>
                        <a:rPr lang="en-US" sz="1100" dirty="0">
                          <a:effectLst/>
                          <a:latin typeface="Arial" panose="020B0604020202020204" pitchFamily="34" charset="0"/>
                          <a:ea typeface="Arial" panose="020B0604020202020204" pitchFamily="34" charset="0"/>
                        </a:rPr>
                        <a:t> + COCO</a:t>
                      </a:r>
                      <a:endParaRPr lang="en-IN" sz="1100" dirty="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And the model predicts the type of forgery or classify it as normal</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The custom model (90%) achieved greater accuracy compared to Inception (71%),</a:t>
                      </a:r>
                      <a:r>
                        <a:rPr lang="en-US" sz="1100" err="1">
                          <a:effectLst/>
                          <a:latin typeface="Arial" panose="020B0604020202020204" pitchFamily="34" charset="0"/>
                          <a:ea typeface="Arial" panose="020B0604020202020204" pitchFamily="34" charset="0"/>
                        </a:rPr>
                        <a:t>ResNet</a:t>
                      </a:r>
                      <a:r>
                        <a:rPr lang="en-US" sz="1100">
                          <a:effectLst/>
                          <a:latin typeface="Arial" panose="020B0604020202020204" pitchFamily="34" charset="0"/>
                          <a:ea typeface="Arial" panose="020B0604020202020204" pitchFamily="34" charset="0"/>
                        </a:rPr>
                        <a:t>(67%),</a:t>
                      </a:r>
                      <a:r>
                        <a:rPr lang="en-US" sz="1100" err="1">
                          <a:effectLst/>
                          <a:latin typeface="Arial" panose="020B0604020202020204" pitchFamily="34" charset="0"/>
                          <a:ea typeface="Arial" panose="020B0604020202020204" pitchFamily="34" charset="0"/>
                        </a:rPr>
                        <a:t>MobileNet</a:t>
                      </a:r>
                      <a:r>
                        <a:rPr lang="en-US" sz="1100">
                          <a:effectLst/>
                          <a:latin typeface="Arial" panose="020B0604020202020204" pitchFamily="34" charset="0"/>
                          <a:ea typeface="Arial" panose="020B0604020202020204" pitchFamily="34" charset="0"/>
                        </a:rPr>
                        <a:t>(77%),</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77004130"/>
                  </a:ext>
                </a:extLst>
              </a:tr>
              <a:tr h="1401339">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[9].</a:t>
                      </a: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Deep Fake Image Detection Based on Pairwise Learning [2020]</a:t>
                      </a:r>
                      <a:endParaRPr lang="en-IN" sz="1100" dirty="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This paper mainly focuses on identifying images generated by various GAN architectures</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Uses </a:t>
                      </a:r>
                      <a:r>
                        <a:rPr lang="en-US" sz="1100" err="1">
                          <a:effectLst/>
                          <a:latin typeface="Arial" panose="020B0604020202020204" pitchFamily="34" charset="0"/>
                          <a:ea typeface="Arial" panose="020B0604020202020204" pitchFamily="34" charset="0"/>
                        </a:rPr>
                        <a:t>DenseNet</a:t>
                      </a:r>
                      <a:r>
                        <a:rPr lang="en-US" sz="1100">
                          <a:effectLst/>
                          <a:latin typeface="Arial" panose="020B0604020202020204" pitchFamily="34" charset="0"/>
                          <a:ea typeface="Arial" panose="020B0604020202020204" pitchFamily="34" charset="0"/>
                        </a:rPr>
                        <a:t> with a Siamese network structure to allow pairwise input for learning common fake features.[CFFN – Common Fake Feature Network]</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Dataset include </a:t>
                      </a:r>
                      <a:r>
                        <a:rPr lang="en-US" sz="1100" err="1">
                          <a:effectLst/>
                          <a:latin typeface="Arial" panose="020B0604020202020204" pitchFamily="34" charset="0"/>
                          <a:ea typeface="Arial" panose="020B0604020202020204" pitchFamily="34" charset="0"/>
                        </a:rPr>
                        <a:t>CelebA</a:t>
                      </a:r>
                      <a:r>
                        <a:rPr lang="en-US" sz="1100">
                          <a:effectLst/>
                          <a:latin typeface="Arial" panose="020B0604020202020204" pitchFamily="34" charset="0"/>
                          <a:ea typeface="Arial" panose="020B0604020202020204" pitchFamily="34" charset="0"/>
                        </a:rPr>
                        <a:t>, GAN-generated Images[DCGAN,WGAP,WGAN-GP,LSGAN,PGGAN] from </a:t>
                      </a:r>
                      <a:r>
                        <a:rPr lang="en-US" sz="1100" err="1">
                          <a:effectLst/>
                          <a:latin typeface="Arial" panose="020B0604020202020204" pitchFamily="34" charset="0"/>
                          <a:ea typeface="Arial" panose="020B0604020202020204" pitchFamily="34" charset="0"/>
                        </a:rPr>
                        <a:t>CelebA</a:t>
                      </a:r>
                      <a:r>
                        <a:rPr lang="en-US" sz="1100">
                          <a:effectLst/>
                          <a:latin typeface="Arial" panose="020B0604020202020204" pitchFamily="34" charset="0"/>
                          <a:ea typeface="Arial" panose="020B0604020202020204" pitchFamily="34" charset="0"/>
                        </a:rPr>
                        <a:t>, IRSVRC12</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Input is a pair of fake and real images</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err="1">
                          <a:effectLst/>
                          <a:latin typeface="Arial" panose="020B0604020202020204" pitchFamily="34" charset="0"/>
                          <a:ea typeface="Arial" panose="020B0604020202020204" pitchFamily="34" charset="0"/>
                        </a:rPr>
                        <a:t>Ouput</a:t>
                      </a:r>
                      <a:r>
                        <a:rPr lang="en-US" sz="1100">
                          <a:effectLst/>
                          <a:latin typeface="Arial" panose="020B0604020202020204" pitchFamily="34" charset="0"/>
                          <a:ea typeface="Arial" panose="020B0604020202020204" pitchFamily="34" charset="0"/>
                        </a:rPr>
                        <a:t> is a binary classification whether the image is fake or not</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Precision of proposed model range from 92-98% for different set of GAN generated images</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Recall from 75%-98% for different set of GAN generated images</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86166992"/>
                  </a:ext>
                </a:extLst>
              </a:tr>
              <a:tr h="1755436">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[10].</a:t>
                      </a: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Image Splicing Detection using Feature Based on Machine Learning Methods and Deep Learning Mechanisms [2022]</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to detect image splicing using various Machine learning and Deep Learning techniques</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1.SVM + Markov features [DCT]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2.Logistic Regression + HOG +DWT +LTE+LBP</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3.SVM + SVD+DCT+PCA</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4.SVM + QDCT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5.SVM + LBP + DCT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6.Mask-RCNN + </a:t>
                      </a:r>
                      <a:r>
                        <a:rPr lang="en-US" sz="1100" err="1">
                          <a:effectLst/>
                          <a:latin typeface="Arial" panose="020B0604020202020204" pitchFamily="34" charset="0"/>
                          <a:ea typeface="Arial" panose="020B0604020202020204" pitchFamily="34" charset="0"/>
                        </a:rPr>
                        <a:t>ResNet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7.CNN + WPIC</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8.ResNet50</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9.CNN + CRF</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Dataset used : CASIA v1.0,v2.0, Columbia Dataset,DSO-1 and DSI-1,COCO</a:t>
                      </a:r>
                      <a:br>
                        <a:rPr lang="en-US" sz="1100">
                          <a:effectLst/>
                          <a:latin typeface="Arial" panose="020B0604020202020204" pitchFamily="34" charset="0"/>
                          <a:ea typeface="Arial" panose="020B0604020202020204" pitchFamily="34" charset="0"/>
                        </a:rPr>
                      </a:br>
                      <a:r>
                        <a:rPr lang="en-US" sz="1100">
                          <a:effectLst/>
                          <a:latin typeface="Arial" panose="020B0604020202020204" pitchFamily="34" charset="0"/>
                          <a:ea typeface="Arial" panose="020B0604020202020204" pitchFamily="34" charset="0"/>
                        </a:rPr>
                        <a:t>Digital images as input and detects whether an image has been spliced</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In ML –&gt;92 - 99.5%</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In DL – &gt;96-97%</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787660716"/>
                  </a:ext>
                </a:extLst>
              </a:tr>
              <a:tr h="1047243">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[11].</a:t>
                      </a: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What Makes Fake Images Detectable? Understand Properties that Generalize [2020]</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This paper aims to identify what properties of fake images that make them identifiable</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ResNet-18,MesoInception,Xception with a patch-based learning approach</a:t>
                      </a:r>
                      <a:br>
                        <a:rPr lang="en-US" sz="1100">
                          <a:effectLst/>
                          <a:latin typeface="Arial" panose="020B0604020202020204" pitchFamily="34" charset="0"/>
                          <a:ea typeface="Arial" panose="020B0604020202020204" pitchFamily="34" charset="0"/>
                        </a:rPr>
                      </a:b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Output is that the model detects whether the image is fake or real.</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with highest resolution for images (1024) , CNN(p=0.5) has 99.83,CNN(p=0.1) has 99.78,Xception has 97.28,ResNet has 80.17,MesoInception has 87%</a:t>
                      </a:r>
                      <a:endParaRPr lang="en-IN" sz="1100" dirty="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051020791"/>
                  </a:ext>
                </a:extLst>
              </a:tr>
            </a:tbl>
          </a:graphicData>
        </a:graphic>
      </p:graphicFrame>
      <p:sp>
        <p:nvSpPr>
          <p:cNvPr id="3" name="TextBox 2">
            <a:extLst>
              <a:ext uri="{FF2B5EF4-FFF2-40B4-BE49-F238E27FC236}">
                <a16:creationId xmlns:a16="http://schemas.microsoft.com/office/drawing/2014/main" id="{5C45BDDC-3EE1-31F6-E020-B445898B9E0C}"/>
              </a:ext>
            </a:extLst>
          </p:cNvPr>
          <p:cNvSpPr txBox="1"/>
          <p:nvPr/>
        </p:nvSpPr>
        <p:spPr>
          <a:xfrm>
            <a:off x="11805181" y="6339035"/>
            <a:ext cx="7736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599FF74-E4B3-85F6-8A36-467D855FB973}"/>
              </a:ext>
            </a:extLst>
          </p:cNvPr>
          <p:cNvSpPr>
            <a:spLocks noGrp="1"/>
          </p:cNvSpPr>
          <p:nvPr>
            <p:ph type="dt" sz="half" idx="10"/>
          </p:nvPr>
        </p:nvSpPr>
        <p:spPr/>
        <p:txBody>
          <a:bodyPr/>
          <a:lstStyle/>
          <a:p>
            <a:fld id="{758E9646-49BC-47A5-AB4F-F395AA190A68}" type="datetime1">
              <a:rPr lang="en-IN" smtClean="0"/>
              <a:t>29-10-2024</a:t>
            </a:fld>
            <a:endParaRPr lang="en-IN"/>
          </a:p>
        </p:txBody>
      </p:sp>
      <p:sp>
        <p:nvSpPr>
          <p:cNvPr id="7" name="Slide Number Placeholder 6">
            <a:extLst>
              <a:ext uri="{FF2B5EF4-FFF2-40B4-BE49-F238E27FC236}">
                <a16:creationId xmlns:a16="http://schemas.microsoft.com/office/drawing/2014/main" id="{C5E0FEB3-BA64-F9F2-6804-F9C22850341D}"/>
              </a:ext>
            </a:extLst>
          </p:cNvPr>
          <p:cNvSpPr>
            <a:spLocks noGrp="1"/>
          </p:cNvSpPr>
          <p:nvPr>
            <p:ph type="sldNum" sz="quarter" idx="12"/>
          </p:nvPr>
        </p:nvSpPr>
        <p:spPr/>
        <p:txBody>
          <a:bodyPr/>
          <a:lstStyle/>
          <a:p>
            <a:fld id="{1AE95ADE-E3AE-46D8-B752-ABF6645AD716}" type="slidenum">
              <a:rPr lang="en-IN" smtClean="0"/>
              <a:t>7</a:t>
            </a:fld>
            <a:endParaRPr lang="en-IN"/>
          </a:p>
        </p:txBody>
      </p:sp>
      <p:sp>
        <p:nvSpPr>
          <p:cNvPr id="8" name="Footer Placeholder 7">
            <a:extLst>
              <a:ext uri="{FF2B5EF4-FFF2-40B4-BE49-F238E27FC236}">
                <a16:creationId xmlns:a16="http://schemas.microsoft.com/office/drawing/2014/main" id="{9CBC70C4-65CA-75AA-5976-B79EEE85C16A}"/>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2070887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rita Vishwa Vidyapeetham, Coimbatore: Courses, Fees ...">
            <a:extLst>
              <a:ext uri="{FF2B5EF4-FFF2-40B4-BE49-F238E27FC236}">
                <a16:creationId xmlns:a16="http://schemas.microsoft.com/office/drawing/2014/main" id="{1A837CFA-2024-BD36-9CCC-72635041B4A1}"/>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graphicFrame>
        <p:nvGraphicFramePr>
          <p:cNvPr id="5" name="Table 4">
            <a:extLst>
              <a:ext uri="{FF2B5EF4-FFF2-40B4-BE49-F238E27FC236}">
                <a16:creationId xmlns:a16="http://schemas.microsoft.com/office/drawing/2014/main" id="{5F8BF856-820B-1A4D-AE38-42BD4C661A9C}"/>
              </a:ext>
            </a:extLst>
          </p:cNvPr>
          <p:cNvGraphicFramePr>
            <a:graphicFrameLocks noGrp="1"/>
          </p:cNvGraphicFramePr>
          <p:nvPr>
            <p:extLst>
              <p:ext uri="{D42A27DB-BD31-4B8C-83A1-F6EECF244321}">
                <p14:modId xmlns:p14="http://schemas.microsoft.com/office/powerpoint/2010/main" val="270953303"/>
              </p:ext>
            </p:extLst>
          </p:nvPr>
        </p:nvGraphicFramePr>
        <p:xfrm>
          <a:off x="515332" y="624017"/>
          <a:ext cx="11161336" cy="5609966"/>
        </p:xfrm>
        <a:graphic>
          <a:graphicData uri="http://schemas.openxmlformats.org/drawingml/2006/table">
            <a:tbl>
              <a:tblPr firstRow="1" bandRow="1">
                <a:tableStyleId>{5C22544A-7EE6-4342-B048-85BDC9FD1C3A}</a:tableStyleId>
              </a:tblPr>
              <a:tblGrid>
                <a:gridCol w="465700">
                  <a:extLst>
                    <a:ext uri="{9D8B030D-6E8A-4147-A177-3AD203B41FA5}">
                      <a16:colId xmlns:a16="http://schemas.microsoft.com/office/drawing/2014/main" val="3628596589"/>
                    </a:ext>
                  </a:extLst>
                </a:gridCol>
                <a:gridCol w="1463628">
                  <a:extLst>
                    <a:ext uri="{9D8B030D-6E8A-4147-A177-3AD203B41FA5}">
                      <a16:colId xmlns:a16="http://schemas.microsoft.com/office/drawing/2014/main" val="4114927129"/>
                    </a:ext>
                  </a:extLst>
                </a:gridCol>
                <a:gridCol w="1957841">
                  <a:extLst>
                    <a:ext uri="{9D8B030D-6E8A-4147-A177-3AD203B41FA5}">
                      <a16:colId xmlns:a16="http://schemas.microsoft.com/office/drawing/2014/main" val="3324804978"/>
                    </a:ext>
                  </a:extLst>
                </a:gridCol>
                <a:gridCol w="2366517">
                  <a:extLst>
                    <a:ext uri="{9D8B030D-6E8A-4147-A177-3AD203B41FA5}">
                      <a16:colId xmlns:a16="http://schemas.microsoft.com/office/drawing/2014/main" val="2143921501"/>
                    </a:ext>
                  </a:extLst>
                </a:gridCol>
                <a:gridCol w="2376022">
                  <a:extLst>
                    <a:ext uri="{9D8B030D-6E8A-4147-A177-3AD203B41FA5}">
                      <a16:colId xmlns:a16="http://schemas.microsoft.com/office/drawing/2014/main" val="3440098653"/>
                    </a:ext>
                  </a:extLst>
                </a:gridCol>
                <a:gridCol w="2531628">
                  <a:extLst>
                    <a:ext uri="{9D8B030D-6E8A-4147-A177-3AD203B41FA5}">
                      <a16:colId xmlns:a16="http://schemas.microsoft.com/office/drawing/2014/main" val="3435819778"/>
                    </a:ext>
                  </a:extLst>
                </a:gridCol>
              </a:tblGrid>
              <a:tr h="582503">
                <a:tc>
                  <a:txBody>
                    <a:bodyPr/>
                    <a:lstStyle/>
                    <a:p>
                      <a:r>
                        <a:rPr lang="en-US" dirty="0" err="1">
                          <a:latin typeface="Calibri"/>
                        </a:rPr>
                        <a:t>S.No</a:t>
                      </a:r>
                      <a:endParaRPr lang="en-IN" dirty="0">
                        <a:latin typeface="Calibri"/>
                      </a:endParaRPr>
                    </a:p>
                  </a:txBody>
                  <a:tcPr/>
                </a:tc>
                <a:tc>
                  <a:txBody>
                    <a:bodyPr/>
                    <a:lstStyle/>
                    <a:p>
                      <a:r>
                        <a:rPr lang="en-US" dirty="0">
                          <a:latin typeface="Calibri"/>
                        </a:rPr>
                        <a:t>Title</a:t>
                      </a:r>
                      <a:endParaRPr lang="en-IN">
                        <a:latin typeface="Calibri"/>
                      </a:endParaRPr>
                    </a:p>
                  </a:txBody>
                  <a:tcPr/>
                </a:tc>
                <a:tc>
                  <a:txBody>
                    <a:bodyPr/>
                    <a:lstStyle/>
                    <a:p>
                      <a:r>
                        <a:rPr lang="en-US" dirty="0">
                          <a:latin typeface="Calibri"/>
                        </a:rPr>
                        <a:t>Purpose</a:t>
                      </a:r>
                      <a:endParaRPr lang="en-IN" dirty="0">
                        <a:latin typeface="Calibri"/>
                      </a:endParaRPr>
                    </a:p>
                  </a:txBody>
                  <a:tcPr/>
                </a:tc>
                <a:tc>
                  <a:txBody>
                    <a:bodyPr/>
                    <a:lstStyle/>
                    <a:p>
                      <a:r>
                        <a:rPr lang="en-US" dirty="0">
                          <a:latin typeface="Calibri"/>
                        </a:rPr>
                        <a:t>Models used &amp; approaches</a:t>
                      </a:r>
                      <a:endParaRPr lang="en-IN">
                        <a:latin typeface="Calibri"/>
                      </a:endParaRPr>
                    </a:p>
                  </a:txBody>
                  <a:tcPr/>
                </a:tc>
                <a:tc>
                  <a:txBody>
                    <a:bodyPr/>
                    <a:lstStyle/>
                    <a:p>
                      <a:r>
                        <a:rPr lang="en-US" dirty="0">
                          <a:latin typeface="Calibri"/>
                        </a:rPr>
                        <a:t>Input &amp; Output</a:t>
                      </a:r>
                      <a:endParaRPr lang="en-IN">
                        <a:latin typeface="Calibri"/>
                      </a:endParaRPr>
                    </a:p>
                  </a:txBody>
                  <a:tcPr/>
                </a:tc>
                <a:tc>
                  <a:txBody>
                    <a:bodyPr/>
                    <a:lstStyle/>
                    <a:p>
                      <a:r>
                        <a:rPr lang="en-US" dirty="0">
                          <a:latin typeface="Calibri"/>
                        </a:rPr>
                        <a:t>Results</a:t>
                      </a:r>
                      <a:endParaRPr lang="en-IN">
                        <a:latin typeface="Calibri"/>
                      </a:endParaRPr>
                    </a:p>
                  </a:txBody>
                  <a:tcPr/>
                </a:tc>
                <a:extLst>
                  <a:ext uri="{0D108BD9-81ED-4DB2-BD59-A6C34878D82A}">
                    <a16:rowId xmlns:a16="http://schemas.microsoft.com/office/drawing/2014/main" val="4050502208"/>
                  </a:ext>
                </a:extLst>
              </a:tr>
              <a:tr h="1176408">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[12].</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Fake region identification in an image using deep learning segmentation model [12].2021</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To improve the detection of fake regions in images, particularly focusing on copy-move and spliced forgeries.</a:t>
                      </a:r>
                    </a:p>
                  </a:txBody>
                  <a:tcPr marL="68580" marR="68580" marT="0" marB="0"/>
                </a:tc>
                <a:tc>
                  <a:txBody>
                    <a:bodyPr/>
                    <a:lstStyle/>
                    <a:p>
                      <a:pPr marL="0" marR="0" algn="l">
                        <a:lnSpc>
                          <a:spcPct val="115000"/>
                        </a:lnSpc>
                        <a:spcBef>
                          <a:spcPts val="0"/>
                        </a:spcBef>
                        <a:spcAft>
                          <a:spcPts val="0"/>
                        </a:spcAft>
                      </a:pPr>
                      <a:r>
                        <a:rPr lang="en-IN" sz="1100" dirty="0">
                          <a:effectLst/>
                          <a:latin typeface="Calibri"/>
                        </a:rPr>
                        <a:t>Traditional U-NET Model was modified by adding batch normalization and identity blocks which reduces pixel loss and overfitting. Sigmoid is used to authenticate pixels</a:t>
                      </a:r>
                    </a:p>
                  </a:txBody>
                  <a:tcPr marL="68580" marR="68580" marT="0" marB="0"/>
                </a:tc>
                <a:tc>
                  <a:txBody>
                    <a:bodyPr/>
                    <a:lstStyle/>
                    <a:p>
                      <a:pPr marL="0" marR="0" algn="l">
                        <a:lnSpc>
                          <a:spcPct val="115000"/>
                        </a:lnSpc>
                        <a:spcBef>
                          <a:spcPts val="0"/>
                        </a:spcBef>
                        <a:spcAft>
                          <a:spcPts val="0"/>
                        </a:spcAft>
                      </a:pPr>
                      <a:r>
                        <a:rPr lang="en-IN" sz="1100" b="1" dirty="0">
                          <a:effectLst/>
                          <a:latin typeface="Calibri"/>
                          <a:ea typeface="Arial" panose="020B0604020202020204" pitchFamily="34" charset="0"/>
                        </a:rPr>
                        <a:t>Input:</a:t>
                      </a:r>
                      <a:r>
                        <a:rPr lang="en-IN" sz="1100" dirty="0">
                          <a:effectLst/>
                          <a:latin typeface="Calibri"/>
                          <a:ea typeface="Arial" panose="020B0604020202020204" pitchFamily="34" charset="0"/>
                        </a:rPr>
                        <a:t> 2-Datasets containing copy-move and spliced forgery examples. </a:t>
                      </a:r>
                      <a:endParaRPr lang="en-US" dirty="0">
                        <a:latin typeface="Calibri"/>
                      </a:endParaRPr>
                    </a:p>
                    <a:p>
                      <a:pPr marL="0" marR="0" lvl="0" algn="l">
                        <a:lnSpc>
                          <a:spcPct val="114999"/>
                        </a:lnSpc>
                        <a:spcBef>
                          <a:spcPts val="0"/>
                        </a:spcBef>
                        <a:spcAft>
                          <a:spcPts val="0"/>
                        </a:spcAft>
                        <a:buNone/>
                      </a:pPr>
                      <a:r>
                        <a:rPr lang="en-IN" sz="1100" b="1" dirty="0">
                          <a:effectLst/>
                          <a:latin typeface="Calibri"/>
                          <a:ea typeface="Arial" panose="020B0604020202020204" pitchFamily="34" charset="0"/>
                        </a:rPr>
                        <a:t>Output:</a:t>
                      </a:r>
                      <a:r>
                        <a:rPr lang="en-IN" sz="1100" dirty="0">
                          <a:effectLst/>
                          <a:latin typeface="Calibri"/>
                          <a:ea typeface="Arial" panose="020B0604020202020204" pitchFamily="34" charset="0"/>
                        </a:rPr>
                        <a:t> Pixel-level localization of fake regions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proposed model gave an accuracy of 99% in domains containing medical, natural, identity images. but failed classifying scanned documents with accuracy-89%.</a:t>
                      </a:r>
                    </a:p>
                  </a:txBody>
                  <a:tcPr marL="68580" marR="68580" marT="0" marB="0"/>
                </a:tc>
                <a:extLst>
                  <a:ext uri="{0D108BD9-81ED-4DB2-BD59-A6C34878D82A}">
                    <a16:rowId xmlns:a16="http://schemas.microsoft.com/office/drawing/2014/main" val="3677004130"/>
                  </a:ext>
                </a:extLst>
              </a:tr>
              <a:tr h="1199469">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[13].</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Detecting image manipulation with ELA-CNN integration: a powerful framework for authenticity verification [13].2024</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For detection of image splicing by </a:t>
                      </a:r>
                      <a:r>
                        <a:rPr lang="en-IN" sz="1100" b="0" i="0" u="none" strike="noStrike" noProof="0" dirty="0">
                          <a:solidFill>
                            <a:srgbClr val="000000"/>
                          </a:solidFill>
                          <a:effectLst/>
                          <a:latin typeface="Calibri"/>
                        </a:rPr>
                        <a:t>Error Level Analysis (ELA) which uses </a:t>
                      </a:r>
                      <a:r>
                        <a:rPr lang="en-IN" sz="1100" dirty="0">
                          <a:effectLst/>
                          <a:latin typeface="Calibri"/>
                        </a:rPr>
                        <a:t>variations in compression levels that indicate tampering.</a:t>
                      </a:r>
                      <a:endParaRPr lang="en-IN" sz="1100" dirty="0">
                        <a:effectLst/>
                        <a:latin typeface="Calibri"/>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Uses ELA+CNN Model where steps involves: Compression of image to lossy format, calculating the error level by subtracting the previous image and image is fed into CNN to detect manipulation patterns and classify.</a:t>
                      </a:r>
                      <a:endParaRPr lang="en-US" dirty="0"/>
                    </a:p>
                  </a:txBody>
                  <a:tcPr marL="68580" marR="68580" marT="0" marB="0"/>
                </a:tc>
                <a:tc>
                  <a:txBody>
                    <a:bodyPr/>
                    <a:lstStyle/>
                    <a:p>
                      <a:pPr marL="0" marR="0" algn="l">
                        <a:lnSpc>
                          <a:spcPct val="115000"/>
                        </a:lnSpc>
                        <a:spcBef>
                          <a:spcPts val="0"/>
                        </a:spcBef>
                        <a:spcAft>
                          <a:spcPts val="0"/>
                        </a:spcAft>
                      </a:pPr>
                      <a:r>
                        <a:rPr lang="en-IN" sz="1100" b="1" dirty="0">
                          <a:effectLst/>
                          <a:latin typeface="Calibri"/>
                          <a:ea typeface="Arial" panose="020B0604020202020204" pitchFamily="34" charset="0"/>
                        </a:rPr>
                        <a:t>Input:</a:t>
                      </a:r>
                      <a:r>
                        <a:rPr lang="en-IN" sz="1100" dirty="0">
                          <a:effectLst/>
                          <a:latin typeface="Calibri"/>
                          <a:ea typeface="Arial" panose="020B0604020202020204" pitchFamily="34" charset="0"/>
                        </a:rPr>
                        <a:t> CASIA-2.0 dataset</a:t>
                      </a:r>
                    </a:p>
                    <a:p>
                      <a:pPr marL="0" marR="0" algn="l">
                        <a:lnSpc>
                          <a:spcPct val="115000"/>
                        </a:lnSpc>
                        <a:spcBef>
                          <a:spcPts val="0"/>
                        </a:spcBef>
                        <a:spcAft>
                          <a:spcPts val="0"/>
                        </a:spcAft>
                      </a:pPr>
                      <a:r>
                        <a:rPr lang="en-IN" sz="1100" b="1" dirty="0">
                          <a:effectLst/>
                          <a:latin typeface="Calibri"/>
                          <a:ea typeface="Arial" panose="020B0604020202020204" pitchFamily="34" charset="0"/>
                        </a:rPr>
                        <a:t>Output:</a:t>
                      </a:r>
                      <a:r>
                        <a:rPr lang="en-IN" sz="1100" dirty="0">
                          <a:effectLst/>
                          <a:latin typeface="Calibri"/>
                          <a:ea typeface="Arial" panose="020B0604020202020204" pitchFamily="34" charset="0"/>
                        </a:rPr>
                        <a:t> A binary classification indicating whether an image is tampered or authentic, along with marked tampered regions.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Train accuracy is 99.05% and Test accuracy is  94.14% .However, the method is limited to detecting splicing without identifying specific tampering techniques.</a:t>
                      </a:r>
                    </a:p>
                  </a:txBody>
                  <a:tcPr marL="68580" marR="68580" marT="0" marB="0"/>
                </a:tc>
                <a:extLst>
                  <a:ext uri="{0D108BD9-81ED-4DB2-BD59-A6C34878D82A}">
                    <a16:rowId xmlns:a16="http://schemas.microsoft.com/office/drawing/2014/main" val="3686166992"/>
                  </a:ext>
                </a:extLst>
              </a:tr>
              <a:tr h="1242997">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[14].</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Image Copy-Move Forgery Detection based on Machine Learning[14].2024</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Identifying copy-move forgeries by analysing regions of an image that have been duplicated and repositioned.</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Uses a block-based extraction method  with a sliding window technique to compare blocks for identifying matches. This approach facilitates robust detection of copied regions.</a:t>
                      </a:r>
                    </a:p>
                  </a:txBody>
                  <a:tcPr marL="68580" marR="68580" marT="0" marB="0"/>
                </a:tc>
                <a:tc>
                  <a:txBody>
                    <a:bodyPr/>
                    <a:lstStyle/>
                    <a:p>
                      <a:pPr marL="0" marR="0" algn="l">
                        <a:lnSpc>
                          <a:spcPct val="115000"/>
                        </a:lnSpc>
                        <a:spcBef>
                          <a:spcPts val="0"/>
                        </a:spcBef>
                        <a:spcAft>
                          <a:spcPts val="0"/>
                        </a:spcAft>
                      </a:pPr>
                      <a:r>
                        <a:rPr lang="en-IN" sz="1100" b="1" dirty="0">
                          <a:effectLst/>
                          <a:latin typeface="Calibri"/>
                          <a:ea typeface="Arial" panose="020B0604020202020204" pitchFamily="34" charset="0"/>
                        </a:rPr>
                        <a:t>Input:</a:t>
                      </a:r>
                      <a:r>
                        <a:rPr lang="en-IN" sz="1100" dirty="0">
                          <a:effectLst/>
                          <a:latin typeface="Calibri"/>
                          <a:ea typeface="Arial" panose="020B0604020202020204" pitchFamily="34" charset="0"/>
                        </a:rPr>
                        <a:t> </a:t>
                      </a:r>
                      <a:r>
                        <a:rPr lang="en-IN" sz="1100" b="0" i="0" u="none" strike="noStrike" noProof="0" dirty="0">
                          <a:effectLst/>
                        </a:rPr>
                        <a:t>DVMM, private dataset</a:t>
                      </a:r>
                      <a:endParaRPr lang="en-IN" sz="1100" dirty="0">
                        <a:effectLst/>
                        <a:latin typeface="Calibri"/>
                        <a:ea typeface="Arial" panose="020B0604020202020204" pitchFamily="34" charset="0"/>
                      </a:endParaRPr>
                    </a:p>
                    <a:p>
                      <a:pPr marL="0" marR="0" algn="l">
                        <a:lnSpc>
                          <a:spcPct val="115000"/>
                        </a:lnSpc>
                        <a:spcBef>
                          <a:spcPts val="0"/>
                        </a:spcBef>
                        <a:spcAft>
                          <a:spcPts val="0"/>
                        </a:spcAft>
                      </a:pPr>
                      <a:r>
                        <a:rPr lang="en-IN" sz="1100" b="1" dirty="0">
                          <a:effectLst/>
                          <a:latin typeface="Calibri"/>
                          <a:ea typeface="Arial" panose="020B0604020202020204" pitchFamily="34" charset="0"/>
                        </a:rPr>
                        <a:t>Output:</a:t>
                      </a:r>
                      <a:r>
                        <a:rPr lang="en-IN" sz="1100" dirty="0">
                          <a:effectLst/>
                          <a:latin typeface="Calibri"/>
                          <a:ea typeface="Arial" panose="020B0604020202020204" pitchFamily="34" charset="0"/>
                        </a:rPr>
                        <a:t> localization of forged regions within the images.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They Claim that the approach successfully detect copy-move forgeries but </a:t>
                      </a:r>
                      <a:r>
                        <a:rPr lang="en-IN" sz="1100" b="0" i="0" u="none" strike="noStrike" noProof="0" dirty="0">
                          <a:effectLst/>
                        </a:rPr>
                        <a:t>when dealing with uniform areas like the sky it may lead to  false positives.</a:t>
                      </a:r>
                      <a:endParaRPr lang="en-IN" sz="1100" dirty="0">
                        <a:effectLst/>
                        <a:latin typeface="Calibri"/>
                        <a:ea typeface="Arial" panose="020B0604020202020204" pitchFamily="34" charset="0"/>
                      </a:endParaRPr>
                    </a:p>
                  </a:txBody>
                  <a:tcPr marL="68580" marR="68580" marT="0" marB="0"/>
                </a:tc>
                <a:extLst>
                  <a:ext uri="{0D108BD9-81ED-4DB2-BD59-A6C34878D82A}">
                    <a16:rowId xmlns:a16="http://schemas.microsoft.com/office/drawing/2014/main" val="2787660716"/>
                  </a:ext>
                </a:extLst>
              </a:tr>
              <a:tr h="1351012">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[15].</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A Detailed Analysis of Image and Video Forgery Detection Techniques[15].</a:t>
                      </a:r>
                    </a:p>
                    <a:p>
                      <a:pPr marL="0" marR="0" algn="l">
                        <a:lnSpc>
                          <a:spcPct val="115000"/>
                        </a:lnSpc>
                        <a:spcBef>
                          <a:spcPts val="0"/>
                        </a:spcBef>
                        <a:spcAft>
                          <a:spcPts val="0"/>
                        </a:spcAft>
                      </a:pPr>
                      <a:r>
                        <a:rPr lang="en-IN" sz="1100" dirty="0">
                          <a:effectLst/>
                          <a:latin typeface="Calibri"/>
                          <a:ea typeface="Arial" panose="020B0604020202020204" pitchFamily="34" charset="0"/>
                        </a:rPr>
                        <a:t>2023</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To provide a survey on of state-of-the-art techniques for detecting both image and video forgeries, along with their strengths and weaknesses in different scenarios.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A thorough survey encompassing traditional machine learning and advanced deep learning techniques, including VAEs, GANs, and both block-based and </a:t>
                      </a:r>
                      <a:r>
                        <a:rPr lang="en-IN" sz="1100" dirty="0" err="1">
                          <a:effectLst/>
                          <a:latin typeface="Calibri"/>
                          <a:ea typeface="Arial" panose="020B0604020202020204" pitchFamily="34" charset="0"/>
                        </a:rPr>
                        <a:t>keypoint</a:t>
                      </a:r>
                      <a:r>
                        <a:rPr lang="en-IN" sz="1100" dirty="0">
                          <a:effectLst/>
                          <a:latin typeface="Calibri"/>
                          <a:ea typeface="Arial" panose="020B0604020202020204" pitchFamily="34" charset="0"/>
                        </a:rPr>
                        <a:t>-based methods.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Insights on various detection methodologies, along with recommendations for future research by providing information of datasets and efficient models.</a:t>
                      </a:r>
                    </a:p>
                  </a:txBody>
                  <a:tcPr marL="68580" marR="68580" marT="0" marB="0"/>
                </a:tc>
                <a:tc>
                  <a:txBody>
                    <a:bodyPr/>
                    <a:lstStyle/>
                    <a:p>
                      <a:pPr marL="0" marR="0" lvl="0" algn="l">
                        <a:lnSpc>
                          <a:spcPct val="114999"/>
                        </a:lnSpc>
                        <a:spcBef>
                          <a:spcPts val="0"/>
                        </a:spcBef>
                        <a:spcAft>
                          <a:spcPts val="0"/>
                        </a:spcAft>
                        <a:buNone/>
                      </a:pPr>
                      <a:r>
                        <a:rPr lang="en-IN" sz="1100" b="0" i="0" u="none" strike="noStrike" baseline="0" noProof="0" dirty="0">
                          <a:solidFill>
                            <a:srgbClr val="000000"/>
                          </a:solidFill>
                          <a:effectLst/>
                        </a:rPr>
                        <a:t>Deep learning methods outperform traditional approaches in tampering detection but require large datasets and computational power. Standard benchmarks and diverse datasets are needed for better evaluation across different forgery types.</a:t>
                      </a:r>
                    </a:p>
                  </a:txBody>
                  <a:tcPr marL="68580" marR="68580" marT="0" marB="0"/>
                </a:tc>
                <a:extLst>
                  <a:ext uri="{0D108BD9-81ED-4DB2-BD59-A6C34878D82A}">
                    <a16:rowId xmlns:a16="http://schemas.microsoft.com/office/drawing/2014/main" val="4051020791"/>
                  </a:ext>
                </a:extLst>
              </a:tr>
            </a:tbl>
          </a:graphicData>
        </a:graphic>
      </p:graphicFrame>
      <p:sp>
        <p:nvSpPr>
          <p:cNvPr id="2" name="Rectangle: Rounded Corners 1">
            <a:extLst>
              <a:ext uri="{FF2B5EF4-FFF2-40B4-BE49-F238E27FC236}">
                <a16:creationId xmlns:a16="http://schemas.microsoft.com/office/drawing/2014/main" id="{462C2E41-FF61-A2FC-B87C-02B59EE2EB19}"/>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 name="Date Placeholder 3">
            <a:extLst>
              <a:ext uri="{FF2B5EF4-FFF2-40B4-BE49-F238E27FC236}">
                <a16:creationId xmlns:a16="http://schemas.microsoft.com/office/drawing/2014/main" id="{7C3B4507-B04A-7FD3-90B4-6E9547660D58}"/>
              </a:ext>
            </a:extLst>
          </p:cNvPr>
          <p:cNvSpPr>
            <a:spLocks noGrp="1"/>
          </p:cNvSpPr>
          <p:nvPr>
            <p:ph type="dt" sz="half" idx="10"/>
          </p:nvPr>
        </p:nvSpPr>
        <p:spPr/>
        <p:txBody>
          <a:bodyPr/>
          <a:lstStyle/>
          <a:p>
            <a:fld id="{9A28967C-6842-4FF2-AFCE-BBB15BE358E0}" type="datetime1">
              <a:rPr lang="en-IN" smtClean="0"/>
              <a:t>29-10-2024</a:t>
            </a:fld>
            <a:endParaRPr lang="en-IN"/>
          </a:p>
        </p:txBody>
      </p:sp>
      <p:sp>
        <p:nvSpPr>
          <p:cNvPr id="6" name="Slide Number Placeholder 5">
            <a:extLst>
              <a:ext uri="{FF2B5EF4-FFF2-40B4-BE49-F238E27FC236}">
                <a16:creationId xmlns:a16="http://schemas.microsoft.com/office/drawing/2014/main" id="{DD9B8D15-65B0-CCA3-0DF7-1F53CE86E1F2}"/>
              </a:ext>
            </a:extLst>
          </p:cNvPr>
          <p:cNvSpPr>
            <a:spLocks noGrp="1"/>
          </p:cNvSpPr>
          <p:nvPr>
            <p:ph type="sldNum" sz="quarter" idx="12"/>
          </p:nvPr>
        </p:nvSpPr>
        <p:spPr/>
        <p:txBody>
          <a:bodyPr/>
          <a:lstStyle/>
          <a:p>
            <a:fld id="{1AE95ADE-E3AE-46D8-B752-ABF6645AD716}" type="slidenum">
              <a:rPr lang="en-IN" smtClean="0"/>
              <a:t>8</a:t>
            </a:fld>
            <a:endParaRPr lang="en-IN"/>
          </a:p>
        </p:txBody>
      </p:sp>
      <p:sp>
        <p:nvSpPr>
          <p:cNvPr id="7" name="Footer Placeholder 6">
            <a:extLst>
              <a:ext uri="{FF2B5EF4-FFF2-40B4-BE49-F238E27FC236}">
                <a16:creationId xmlns:a16="http://schemas.microsoft.com/office/drawing/2014/main" id="{271950C6-A806-8A80-8F1F-6B63082C6DCF}"/>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30897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2AA9F6B5-B7ED-D5B6-04BC-3C25CB545E2C}"/>
              </a:ext>
            </a:extLst>
          </p:cNvPr>
          <p:cNvPicPr>
            <a:picLocks noChangeAspect="1"/>
          </p:cNvPicPr>
          <p:nvPr/>
        </p:nvPicPr>
        <p:blipFill>
          <a:blip r:embed="rId2"/>
          <a:stretch>
            <a:fillRect/>
          </a:stretch>
        </p:blipFill>
        <p:spPr>
          <a:xfrm>
            <a:off x="2129317" y="968188"/>
            <a:ext cx="7810500" cy="5076825"/>
          </a:xfrm>
          <a:prstGeom prst="rect">
            <a:avLst/>
          </a:prstGeom>
        </p:spPr>
      </p:pic>
      <p:sp>
        <p:nvSpPr>
          <p:cNvPr id="4" name="TextBox 13">
            <a:extLst>
              <a:ext uri="{FF2B5EF4-FFF2-40B4-BE49-F238E27FC236}">
                <a16:creationId xmlns:a16="http://schemas.microsoft.com/office/drawing/2014/main" id="{09DD36E2-0B9E-A718-7E9F-5E8980140570}"/>
              </a:ext>
            </a:extLst>
          </p:cNvPr>
          <p:cNvSpPr txBox="1"/>
          <p:nvPr/>
        </p:nvSpPr>
        <p:spPr>
          <a:xfrm>
            <a:off x="514437" y="496653"/>
            <a:ext cx="10055154" cy="512961"/>
          </a:xfrm>
          <a:prstGeom prst="rect">
            <a:avLst/>
          </a:prstGeom>
        </p:spPr>
        <p:txBody>
          <a:bodyPr wrap="square" lIns="0" tIns="0" rIns="0" bIns="0" rtlCol="0" anchor="t">
            <a:spAutoFit/>
          </a:bodyPr>
          <a:lstStyle/>
          <a:p>
            <a:pPr marL="0" marR="0" lvl="0" indent="0" algn="ctr" defTabSz="914400" rtl="0" eaLnBrk="1" fontAlgn="auto" latinLnBrk="0" hangingPunct="1">
              <a:lnSpc>
                <a:spcPts val="3960"/>
              </a:lnSpc>
              <a:spcBef>
                <a:spcPct val="0"/>
              </a:spcBef>
              <a:spcAft>
                <a:spcPts val="0"/>
              </a:spcAft>
              <a:buClrTx/>
              <a:buSzTx/>
              <a:buFontTx/>
              <a:buNone/>
              <a:tabLst/>
              <a:defRPr/>
            </a:pPr>
            <a:r>
              <a:rPr kumimoji="0" lang="en-US" sz="3600" u="none" strike="noStrike" kern="1200" cap="none" spc="0" normalizeH="0" baseline="0" noProof="0" dirty="0">
                <a:ln>
                  <a:noFill/>
                </a:ln>
                <a:effectLst/>
                <a:uLnTx/>
                <a:uFillTx/>
                <a:latin typeface="Times New Roman" panose="02020603050405020304" pitchFamily="18" charset="0"/>
                <a:ea typeface="Arial Bold" panose="020B0802020202020204"/>
                <a:cs typeface="Times New Roman" panose="02020603050405020304" pitchFamily="18" charset="0"/>
              </a:rPr>
              <a:t>Performance Metrics</a:t>
            </a:r>
          </a:p>
        </p:txBody>
      </p:sp>
      <p:sp>
        <p:nvSpPr>
          <p:cNvPr id="3" name="TextBox 2">
            <a:extLst>
              <a:ext uri="{FF2B5EF4-FFF2-40B4-BE49-F238E27FC236}">
                <a16:creationId xmlns:a16="http://schemas.microsoft.com/office/drawing/2014/main" id="{339740D8-CBF2-9037-F4CB-D671A65B10BD}"/>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12</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mrita Vishwa Vidyapeetham, Coimbatore: Courses, Fees ...">
            <a:extLst>
              <a:ext uri="{FF2B5EF4-FFF2-40B4-BE49-F238E27FC236}">
                <a16:creationId xmlns:a16="http://schemas.microsoft.com/office/drawing/2014/main" id="{951B9CA5-1DD8-7E54-E235-195FD681E4A6}"/>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6" name="Rectangle: Rounded Corners 5">
            <a:extLst>
              <a:ext uri="{FF2B5EF4-FFF2-40B4-BE49-F238E27FC236}">
                <a16:creationId xmlns:a16="http://schemas.microsoft.com/office/drawing/2014/main" id="{0177C217-5C9B-15ED-26D5-252CECCB5C2F}"/>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Date Placeholder 6">
            <a:extLst>
              <a:ext uri="{FF2B5EF4-FFF2-40B4-BE49-F238E27FC236}">
                <a16:creationId xmlns:a16="http://schemas.microsoft.com/office/drawing/2014/main" id="{EAAF0818-7D19-8191-9549-94D8D8D12D8B}"/>
              </a:ext>
            </a:extLst>
          </p:cNvPr>
          <p:cNvSpPr>
            <a:spLocks noGrp="1"/>
          </p:cNvSpPr>
          <p:nvPr>
            <p:ph type="dt" sz="half" idx="10"/>
          </p:nvPr>
        </p:nvSpPr>
        <p:spPr/>
        <p:txBody>
          <a:bodyPr/>
          <a:lstStyle/>
          <a:p>
            <a:fld id="{16820B99-6C1F-4942-AB9B-B497C0242FA5}" type="datetime1">
              <a:rPr lang="en-IN" smtClean="0"/>
              <a:t>29-10-2024</a:t>
            </a:fld>
            <a:endParaRPr lang="en-IN"/>
          </a:p>
        </p:txBody>
      </p:sp>
      <p:sp>
        <p:nvSpPr>
          <p:cNvPr id="8" name="Slide Number Placeholder 7">
            <a:extLst>
              <a:ext uri="{FF2B5EF4-FFF2-40B4-BE49-F238E27FC236}">
                <a16:creationId xmlns:a16="http://schemas.microsoft.com/office/drawing/2014/main" id="{F1E1ED47-89C8-1660-4D14-93A7BC2D655C}"/>
              </a:ext>
            </a:extLst>
          </p:cNvPr>
          <p:cNvSpPr>
            <a:spLocks noGrp="1"/>
          </p:cNvSpPr>
          <p:nvPr>
            <p:ph type="sldNum" sz="quarter" idx="12"/>
          </p:nvPr>
        </p:nvSpPr>
        <p:spPr/>
        <p:txBody>
          <a:bodyPr/>
          <a:lstStyle/>
          <a:p>
            <a:fld id="{1AE95ADE-E3AE-46D8-B752-ABF6645AD716}" type="slidenum">
              <a:rPr lang="en-IN" smtClean="0"/>
              <a:t>9</a:t>
            </a:fld>
            <a:endParaRPr lang="en-IN"/>
          </a:p>
        </p:txBody>
      </p:sp>
      <p:sp>
        <p:nvSpPr>
          <p:cNvPr id="9" name="Footer Placeholder 8">
            <a:extLst>
              <a:ext uri="{FF2B5EF4-FFF2-40B4-BE49-F238E27FC236}">
                <a16:creationId xmlns:a16="http://schemas.microsoft.com/office/drawing/2014/main" id="{104A17E1-A74D-CE6A-7D18-E6B7A710FE54}"/>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38004456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50*209"/>
  <p:tag name="TABLE_ENDDRAG_RECT" val="127*173*650*209"/>
</p:tagLst>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F8B0AEA918524F9C7920D6B663C371" ma:contentTypeVersion="18" ma:contentTypeDescription="Create a new document." ma:contentTypeScope="" ma:versionID="fd7f9b4a70f48bdf7ab50b28d2f911d7">
  <xsd:schema xmlns:xsd="http://www.w3.org/2001/XMLSchema" xmlns:xs="http://www.w3.org/2001/XMLSchema" xmlns:p="http://schemas.microsoft.com/office/2006/metadata/properties" xmlns:ns3="e3884598-6334-41dd-8084-a9ad116ca114" xmlns:ns4="e2eeb589-0d24-46cf-8753-b27ea497333f" targetNamespace="http://schemas.microsoft.com/office/2006/metadata/properties" ma:root="true" ma:fieldsID="79de5e67c0e242e07aaef895d937093c" ns3:_="" ns4:_="">
    <xsd:import namespace="e3884598-6334-41dd-8084-a9ad116ca114"/>
    <xsd:import namespace="e2eeb589-0d24-46cf-8753-b27ea497333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LengthInSecond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884598-6334-41dd-8084-a9ad116ca1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eeb589-0d24-46cf-8753-b27ea497333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3884598-6334-41dd-8084-a9ad116ca114" xsi:nil="true"/>
  </documentManagement>
</p:properties>
</file>

<file path=customXml/itemProps1.xml><?xml version="1.0" encoding="utf-8"?>
<ds:datastoreItem xmlns:ds="http://schemas.openxmlformats.org/officeDocument/2006/customXml" ds:itemID="{B8D4A96B-298F-49B6-8BF8-611E41835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884598-6334-41dd-8084-a9ad116ca114"/>
    <ds:schemaRef ds:uri="e2eeb589-0d24-46cf-8753-b27ea49733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C420A5-8579-4460-BA1E-287D19208951}">
  <ds:schemaRefs>
    <ds:schemaRef ds:uri="http://schemas.microsoft.com/sharepoint/v3/contenttype/forms"/>
  </ds:schemaRefs>
</ds:datastoreItem>
</file>

<file path=customXml/itemProps3.xml><?xml version="1.0" encoding="utf-8"?>
<ds:datastoreItem xmlns:ds="http://schemas.openxmlformats.org/officeDocument/2006/customXml" ds:itemID="{F3C99A6F-F1B0-485D-BCC8-0C826B726127}">
  <ds:schemaRefs>
    <ds:schemaRef ds:uri="http://purl.org/dc/terms/"/>
    <ds:schemaRef ds:uri="http://purl.org/dc/dcmitype/"/>
    <ds:schemaRef ds:uri="http://schemas.microsoft.com/office/2006/metadata/properties"/>
    <ds:schemaRef ds:uri="http://schemas.microsoft.com/office/2006/documentManagement/types"/>
    <ds:schemaRef ds:uri="e2eeb589-0d24-46cf-8753-b27ea497333f"/>
    <ds:schemaRef ds:uri="http://purl.org/dc/elements/1.1/"/>
    <ds:schemaRef ds:uri="http://schemas.microsoft.com/office/infopath/2007/PartnerControls"/>
    <ds:schemaRef ds:uri="http://schemas.openxmlformats.org/package/2006/metadata/core-properties"/>
    <ds:schemaRef ds:uri="e3884598-6334-41dd-8084-a9ad116ca11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3403</TotalTime>
  <Words>3103</Words>
  <Application>Microsoft Office PowerPoint</Application>
  <PresentationFormat>Widescreen</PresentationFormat>
  <Paragraphs>531</Paragraphs>
  <Slides>34</Slides>
  <Notes>12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Arial</vt:lpstr>
      <vt:lpstr>bahnschrift semibold condensed</vt:lpstr>
      <vt:lpstr>Calibri</vt:lpstr>
      <vt:lpstr>Calibri Light</vt:lpstr>
      <vt:lpstr>Cambria Math</vt:lpstr>
      <vt:lpstr>Times New Roman</vt:lpstr>
      <vt:lpstr>Office Theme</vt:lpstr>
      <vt:lpstr>1_Office Theme</vt:lpstr>
      <vt:lpstr>2_Office Theme</vt:lpstr>
      <vt:lpstr>3_Office Theme</vt:lpstr>
      <vt:lpstr>Introduction</vt:lpstr>
      <vt:lpstr>Motivation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FORGERY DETECTION AND LOCALIZATION</vt:lpstr>
      <vt:lpstr>PowerPoint Presentation</vt:lpstr>
      <vt:lpstr>Dataset description</vt:lpstr>
      <vt:lpstr>Dataset statistics</vt:lpstr>
      <vt:lpstr>Dataset statistics</vt:lpstr>
      <vt:lpstr>Dataset preprocessing</vt:lpstr>
      <vt:lpstr>Data Augumentation</vt:lpstr>
      <vt:lpstr>PowerPoint Presentation</vt:lpstr>
      <vt:lpstr>PowerPoint Presentation</vt:lpstr>
      <vt:lpstr>Model Used: U-NET</vt:lpstr>
      <vt:lpstr>PowerPoint Presentation</vt:lpstr>
      <vt:lpstr>PowerPoint Presentation</vt:lpstr>
      <vt:lpstr>PowerPoint Presentation</vt:lpstr>
      <vt:lpstr>PowerPoint Presentation</vt:lpstr>
      <vt:lpstr>Accuracy of Each type of augmentation</vt:lpstr>
      <vt:lpstr>PowerPoint Presentation</vt:lpstr>
      <vt:lpstr>PowerPoint Presentation</vt:lpstr>
      <vt:lpstr>PowerPoint Presentation</vt:lpstr>
      <vt:lpstr>PowerPoint Presentation</vt:lpstr>
      <vt:lpstr>PowerPoint Presentation</vt:lpstr>
      <vt:lpstr>Demo of implementation</vt:lpstr>
      <vt:lpstr>Work Plan and Publication Plan for phase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Detection using XAI and Evolutionary Algorithms</dc:title>
  <dc:creator>shanmukhi sudireddy</dc:creator>
  <cp:lastModifiedBy>Vinayakan V S - [CB.EN.U4CSE21467]</cp:lastModifiedBy>
  <cp:revision>156</cp:revision>
  <dcterms:created xsi:type="dcterms:W3CDTF">2023-09-19T13:33:25Z</dcterms:created>
  <dcterms:modified xsi:type="dcterms:W3CDTF">2024-10-29T09:37:01Z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0x01010025F8B0AEA918524F9C7920D6B663C371</vt:lpwstr>
  </property>
</Properties>
</file>